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2"/>
  </p:notesMasterIdLst>
  <p:sldIdLst>
    <p:sldId id="274"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12192000" cy="6858000"/>
  <p:notesSz cx="6805613" cy="9944100"/>
  <p:embeddedFontLst>
    <p:embeddedFont>
      <p:font typeface="Comfortaa" panose="020B0604020202020204" charset="0"/>
      <p:regular r:id="rId23"/>
      <p:bold r:id="rId24"/>
    </p:embeddedFont>
    <p:embeddedFont>
      <p:font typeface="Cutive" panose="020B0604020202020204" charset="0"/>
      <p:regular r:id="rId25"/>
    </p:embeddedFont>
    <p:embeddedFont>
      <p:font typeface="Nunito"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44">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iYsmhInvUyv7KXMaV+X8YfiRfnW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1A79F7-2409-4317-9DC7-0A482786532B}" v="9" dt="2026-03-31T07:40:27.356"/>
  </p1510:revLst>
</p1510:revInfo>
</file>

<file path=ppt/tableStyles.xml><?xml version="1.0" encoding="utf-8"?>
<a:tblStyleLst xmlns:a="http://schemas.openxmlformats.org/drawingml/2006/main" def="{5B55A3F1-B6AE-4880-9070-CC6AC8FFDEEA}">
  <a:tblStyle styleId="{5B55A3F1-B6AE-4880-9070-CC6AC8FFDEE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5"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ierry FRANCOIS" userId="0a9feea6-74d6-4b75-8f70-54d7a36fd46f" providerId="ADAL" clId="{2BC704D0-7F44-4BC9-B4CF-B7674460749D}"/>
    <pc:docChg chg="custSel modSld">
      <pc:chgData name="Thierry FRANCOIS" userId="0a9feea6-74d6-4b75-8f70-54d7a36fd46f" providerId="ADAL" clId="{2BC704D0-7F44-4BC9-B4CF-B7674460749D}" dt="2026-03-31T07:49:54.026" v="197" actId="113"/>
      <pc:docMkLst>
        <pc:docMk/>
      </pc:docMkLst>
      <pc:sldChg chg="modSp mod">
        <pc:chgData name="Thierry FRANCOIS" userId="0a9feea6-74d6-4b75-8f70-54d7a36fd46f" providerId="ADAL" clId="{2BC704D0-7F44-4BC9-B4CF-B7674460749D}" dt="2026-03-31T07:36:44.769" v="72" actId="113"/>
        <pc:sldMkLst>
          <pc:docMk/>
          <pc:sldMk cId="0" sldId="257"/>
        </pc:sldMkLst>
        <pc:spChg chg="mod">
          <ac:chgData name="Thierry FRANCOIS" userId="0a9feea6-74d6-4b75-8f70-54d7a36fd46f" providerId="ADAL" clId="{2BC704D0-7F44-4BC9-B4CF-B7674460749D}" dt="2026-03-31T07:27:29.571" v="69" actId="20577"/>
          <ac:spMkLst>
            <pc:docMk/>
            <pc:sldMk cId="0" sldId="257"/>
            <ac:spMk id="129" creationId="{00000000-0000-0000-0000-000000000000}"/>
          </ac:spMkLst>
        </pc:spChg>
        <pc:spChg chg="mod">
          <ac:chgData name="Thierry FRANCOIS" userId="0a9feea6-74d6-4b75-8f70-54d7a36fd46f" providerId="ADAL" clId="{2BC704D0-7F44-4BC9-B4CF-B7674460749D}" dt="2026-03-31T07:36:44.769" v="72" actId="113"/>
          <ac:spMkLst>
            <pc:docMk/>
            <pc:sldMk cId="0" sldId="257"/>
            <ac:spMk id="130" creationId="{00000000-0000-0000-0000-000000000000}"/>
          </ac:spMkLst>
        </pc:spChg>
      </pc:sldChg>
      <pc:sldChg chg="modSp mod">
        <pc:chgData name="Thierry FRANCOIS" userId="0a9feea6-74d6-4b75-8f70-54d7a36fd46f" providerId="ADAL" clId="{2BC704D0-7F44-4BC9-B4CF-B7674460749D}" dt="2026-03-31T07:38:21.759" v="106" actId="113"/>
        <pc:sldMkLst>
          <pc:docMk/>
          <pc:sldMk cId="0" sldId="258"/>
        </pc:sldMkLst>
        <pc:spChg chg="mod">
          <ac:chgData name="Thierry FRANCOIS" userId="0a9feea6-74d6-4b75-8f70-54d7a36fd46f" providerId="ADAL" clId="{2BC704D0-7F44-4BC9-B4CF-B7674460749D}" dt="2026-03-31T07:38:21.759" v="106" actId="113"/>
          <ac:spMkLst>
            <pc:docMk/>
            <pc:sldMk cId="0" sldId="258"/>
            <ac:spMk id="137" creationId="{00000000-0000-0000-0000-000000000000}"/>
          </ac:spMkLst>
        </pc:spChg>
      </pc:sldChg>
      <pc:sldChg chg="modSp mod">
        <pc:chgData name="Thierry FRANCOIS" userId="0a9feea6-74d6-4b75-8f70-54d7a36fd46f" providerId="ADAL" clId="{2BC704D0-7F44-4BC9-B4CF-B7674460749D}" dt="2026-03-31T07:40:27.356" v="150" actId="20577"/>
        <pc:sldMkLst>
          <pc:docMk/>
          <pc:sldMk cId="0" sldId="259"/>
        </pc:sldMkLst>
        <pc:spChg chg="mod">
          <ac:chgData name="Thierry FRANCOIS" userId="0a9feea6-74d6-4b75-8f70-54d7a36fd46f" providerId="ADAL" clId="{2BC704D0-7F44-4BC9-B4CF-B7674460749D}" dt="2026-03-31T07:39:45.492" v="138" actId="20577"/>
          <ac:spMkLst>
            <pc:docMk/>
            <pc:sldMk cId="0" sldId="259"/>
            <ac:spMk id="143" creationId="{00000000-0000-0000-0000-000000000000}"/>
          </ac:spMkLst>
        </pc:spChg>
        <pc:spChg chg="mod">
          <ac:chgData name="Thierry FRANCOIS" userId="0a9feea6-74d6-4b75-8f70-54d7a36fd46f" providerId="ADAL" clId="{2BC704D0-7F44-4BC9-B4CF-B7674460749D}" dt="2026-03-31T07:39:42.717" v="137" actId="20577"/>
          <ac:spMkLst>
            <pc:docMk/>
            <pc:sldMk cId="0" sldId="259"/>
            <ac:spMk id="145" creationId="{00000000-0000-0000-0000-000000000000}"/>
          </ac:spMkLst>
        </pc:spChg>
        <pc:spChg chg="mod">
          <ac:chgData name="Thierry FRANCOIS" userId="0a9feea6-74d6-4b75-8f70-54d7a36fd46f" providerId="ADAL" clId="{2BC704D0-7F44-4BC9-B4CF-B7674460749D}" dt="2026-03-31T07:40:27.356" v="150" actId="20577"/>
          <ac:spMkLst>
            <pc:docMk/>
            <pc:sldMk cId="0" sldId="259"/>
            <ac:spMk id="146" creationId="{00000000-0000-0000-0000-000000000000}"/>
          </ac:spMkLst>
        </pc:spChg>
      </pc:sldChg>
      <pc:sldChg chg="modSp mod">
        <pc:chgData name="Thierry FRANCOIS" userId="0a9feea6-74d6-4b75-8f70-54d7a36fd46f" providerId="ADAL" clId="{2BC704D0-7F44-4BC9-B4CF-B7674460749D}" dt="2026-03-31T07:47:46.090" v="178" actId="1076"/>
        <pc:sldMkLst>
          <pc:docMk/>
          <pc:sldMk cId="0" sldId="260"/>
        </pc:sldMkLst>
        <pc:graphicFrameChg chg="mod modGraphic">
          <ac:chgData name="Thierry FRANCOIS" userId="0a9feea6-74d6-4b75-8f70-54d7a36fd46f" providerId="ADAL" clId="{2BC704D0-7F44-4BC9-B4CF-B7674460749D}" dt="2026-03-31T07:47:46.090" v="178" actId="1076"/>
          <ac:graphicFrameMkLst>
            <pc:docMk/>
            <pc:sldMk cId="0" sldId="260"/>
            <ac:graphicFrameMk id="157" creationId="{00000000-0000-0000-0000-000000000000}"/>
          </ac:graphicFrameMkLst>
        </pc:graphicFrameChg>
      </pc:sldChg>
      <pc:sldChg chg="modSp mod">
        <pc:chgData name="Thierry FRANCOIS" userId="0a9feea6-74d6-4b75-8f70-54d7a36fd46f" providerId="ADAL" clId="{2BC704D0-7F44-4BC9-B4CF-B7674460749D}" dt="2026-03-31T07:48:57.730" v="191" actId="14100"/>
        <pc:sldMkLst>
          <pc:docMk/>
          <pc:sldMk cId="0" sldId="261"/>
        </pc:sldMkLst>
        <pc:spChg chg="mod">
          <ac:chgData name="Thierry FRANCOIS" userId="0a9feea6-74d6-4b75-8f70-54d7a36fd46f" providerId="ADAL" clId="{2BC704D0-7F44-4BC9-B4CF-B7674460749D}" dt="2026-03-31T07:45:10.354" v="165" actId="20577"/>
          <ac:spMkLst>
            <pc:docMk/>
            <pc:sldMk cId="0" sldId="261"/>
            <ac:spMk id="163" creationId="{00000000-0000-0000-0000-000000000000}"/>
          </ac:spMkLst>
        </pc:spChg>
        <pc:graphicFrameChg chg="mod modGraphic">
          <ac:chgData name="Thierry FRANCOIS" userId="0a9feea6-74d6-4b75-8f70-54d7a36fd46f" providerId="ADAL" clId="{2BC704D0-7F44-4BC9-B4CF-B7674460749D}" dt="2026-03-31T07:48:57.730" v="191" actId="14100"/>
          <ac:graphicFrameMkLst>
            <pc:docMk/>
            <pc:sldMk cId="0" sldId="261"/>
            <ac:graphicFrameMk id="166" creationId="{00000000-0000-0000-0000-000000000000}"/>
          </ac:graphicFrameMkLst>
        </pc:graphicFrameChg>
      </pc:sldChg>
      <pc:sldChg chg="modSp mod">
        <pc:chgData name="Thierry FRANCOIS" userId="0a9feea6-74d6-4b75-8f70-54d7a36fd46f" providerId="ADAL" clId="{2BC704D0-7F44-4BC9-B4CF-B7674460749D}" dt="2026-03-31T07:49:19.609" v="193" actId="113"/>
        <pc:sldMkLst>
          <pc:docMk/>
          <pc:sldMk cId="0" sldId="262"/>
        </pc:sldMkLst>
        <pc:graphicFrameChg chg="modGraphic">
          <ac:chgData name="Thierry FRANCOIS" userId="0a9feea6-74d6-4b75-8f70-54d7a36fd46f" providerId="ADAL" clId="{2BC704D0-7F44-4BC9-B4CF-B7674460749D}" dt="2026-03-31T07:49:19.609" v="193" actId="113"/>
          <ac:graphicFrameMkLst>
            <pc:docMk/>
            <pc:sldMk cId="0" sldId="262"/>
            <ac:graphicFrameMk id="175" creationId="{00000000-0000-0000-0000-000000000000}"/>
          </ac:graphicFrameMkLst>
        </pc:graphicFrameChg>
      </pc:sldChg>
      <pc:sldChg chg="modSp mod">
        <pc:chgData name="Thierry FRANCOIS" userId="0a9feea6-74d6-4b75-8f70-54d7a36fd46f" providerId="ADAL" clId="{2BC704D0-7F44-4BC9-B4CF-B7674460749D}" dt="2026-03-31T07:47:12.493" v="174" actId="113"/>
        <pc:sldMkLst>
          <pc:docMk/>
          <pc:sldMk cId="0" sldId="263"/>
        </pc:sldMkLst>
        <pc:graphicFrameChg chg="modGraphic">
          <ac:chgData name="Thierry FRANCOIS" userId="0a9feea6-74d6-4b75-8f70-54d7a36fd46f" providerId="ADAL" clId="{2BC704D0-7F44-4BC9-B4CF-B7674460749D}" dt="2026-03-31T07:47:12.493" v="174" actId="113"/>
          <ac:graphicFrameMkLst>
            <pc:docMk/>
            <pc:sldMk cId="0" sldId="263"/>
            <ac:graphicFrameMk id="184" creationId="{00000000-0000-0000-0000-000000000000}"/>
          </ac:graphicFrameMkLst>
        </pc:graphicFrameChg>
      </pc:sldChg>
      <pc:sldChg chg="modSp mod">
        <pc:chgData name="Thierry FRANCOIS" userId="0a9feea6-74d6-4b75-8f70-54d7a36fd46f" providerId="ADAL" clId="{2BC704D0-7F44-4BC9-B4CF-B7674460749D}" dt="2026-03-31T07:47:04.502" v="173" actId="113"/>
        <pc:sldMkLst>
          <pc:docMk/>
          <pc:sldMk cId="0" sldId="264"/>
        </pc:sldMkLst>
        <pc:graphicFrameChg chg="mod modGraphic">
          <ac:chgData name="Thierry FRANCOIS" userId="0a9feea6-74d6-4b75-8f70-54d7a36fd46f" providerId="ADAL" clId="{2BC704D0-7F44-4BC9-B4CF-B7674460749D}" dt="2026-03-31T07:47:04.502" v="173" actId="113"/>
          <ac:graphicFrameMkLst>
            <pc:docMk/>
            <pc:sldMk cId="0" sldId="264"/>
            <ac:graphicFrameMk id="194" creationId="{00000000-0000-0000-0000-000000000000}"/>
          </ac:graphicFrameMkLst>
        </pc:graphicFrameChg>
      </pc:sldChg>
      <pc:sldChg chg="modSp mod">
        <pc:chgData name="Thierry FRANCOIS" userId="0a9feea6-74d6-4b75-8f70-54d7a36fd46f" providerId="ADAL" clId="{2BC704D0-7F44-4BC9-B4CF-B7674460749D}" dt="2026-03-31T07:46:57.620" v="172" actId="113"/>
        <pc:sldMkLst>
          <pc:docMk/>
          <pc:sldMk cId="0" sldId="265"/>
        </pc:sldMkLst>
        <pc:spChg chg="mod">
          <ac:chgData name="Thierry FRANCOIS" userId="0a9feea6-74d6-4b75-8f70-54d7a36fd46f" providerId="ADAL" clId="{2BC704D0-7F44-4BC9-B4CF-B7674460749D}" dt="2026-03-31T07:46:29.037" v="170" actId="14100"/>
          <ac:spMkLst>
            <pc:docMk/>
            <pc:sldMk cId="0" sldId="265"/>
            <ac:spMk id="204" creationId="{00000000-0000-0000-0000-000000000000}"/>
          </ac:spMkLst>
        </pc:spChg>
        <pc:graphicFrameChg chg="modGraphic">
          <ac:chgData name="Thierry FRANCOIS" userId="0a9feea6-74d6-4b75-8f70-54d7a36fd46f" providerId="ADAL" clId="{2BC704D0-7F44-4BC9-B4CF-B7674460749D}" dt="2026-03-31T07:46:57.620" v="172" actId="113"/>
          <ac:graphicFrameMkLst>
            <pc:docMk/>
            <pc:sldMk cId="0" sldId="265"/>
            <ac:graphicFrameMk id="206" creationId="{00000000-0000-0000-0000-000000000000}"/>
          </ac:graphicFrameMkLst>
        </pc:graphicFrameChg>
      </pc:sldChg>
      <pc:sldChg chg="modSp mod">
        <pc:chgData name="Thierry FRANCOIS" userId="0a9feea6-74d6-4b75-8f70-54d7a36fd46f" providerId="ADAL" clId="{2BC704D0-7F44-4BC9-B4CF-B7674460749D}" dt="2026-03-31T07:46:50.420" v="171" actId="113"/>
        <pc:sldMkLst>
          <pc:docMk/>
          <pc:sldMk cId="0" sldId="266"/>
        </pc:sldMkLst>
        <pc:graphicFrameChg chg="modGraphic">
          <ac:chgData name="Thierry FRANCOIS" userId="0a9feea6-74d6-4b75-8f70-54d7a36fd46f" providerId="ADAL" clId="{2BC704D0-7F44-4BC9-B4CF-B7674460749D}" dt="2026-03-31T07:46:50.420" v="171" actId="113"/>
          <ac:graphicFrameMkLst>
            <pc:docMk/>
            <pc:sldMk cId="0" sldId="266"/>
            <ac:graphicFrameMk id="213" creationId="{00000000-0000-0000-0000-000000000000}"/>
          </ac:graphicFrameMkLst>
        </pc:graphicFrameChg>
      </pc:sldChg>
      <pc:sldChg chg="modSp mod">
        <pc:chgData name="Thierry FRANCOIS" userId="0a9feea6-74d6-4b75-8f70-54d7a36fd46f" providerId="ADAL" clId="{2BC704D0-7F44-4BC9-B4CF-B7674460749D}" dt="2026-03-31T07:49:35.425" v="194" actId="113"/>
        <pc:sldMkLst>
          <pc:docMk/>
          <pc:sldMk cId="0" sldId="267"/>
        </pc:sldMkLst>
        <pc:graphicFrameChg chg="modGraphic">
          <ac:chgData name="Thierry FRANCOIS" userId="0a9feea6-74d6-4b75-8f70-54d7a36fd46f" providerId="ADAL" clId="{2BC704D0-7F44-4BC9-B4CF-B7674460749D}" dt="2026-03-31T07:49:35.425" v="194" actId="113"/>
          <ac:graphicFrameMkLst>
            <pc:docMk/>
            <pc:sldMk cId="0" sldId="267"/>
            <ac:graphicFrameMk id="225" creationId="{00000000-0000-0000-0000-000000000000}"/>
          </ac:graphicFrameMkLst>
        </pc:graphicFrameChg>
      </pc:sldChg>
      <pc:sldChg chg="modSp mod">
        <pc:chgData name="Thierry FRANCOIS" userId="0a9feea6-74d6-4b75-8f70-54d7a36fd46f" providerId="ADAL" clId="{2BC704D0-7F44-4BC9-B4CF-B7674460749D}" dt="2026-03-31T07:49:41.202" v="195" actId="113"/>
        <pc:sldMkLst>
          <pc:docMk/>
          <pc:sldMk cId="0" sldId="269"/>
        </pc:sldMkLst>
        <pc:graphicFrameChg chg="modGraphic">
          <ac:chgData name="Thierry FRANCOIS" userId="0a9feea6-74d6-4b75-8f70-54d7a36fd46f" providerId="ADAL" clId="{2BC704D0-7F44-4BC9-B4CF-B7674460749D}" dt="2026-03-31T07:49:41.202" v="195" actId="113"/>
          <ac:graphicFrameMkLst>
            <pc:docMk/>
            <pc:sldMk cId="0" sldId="269"/>
            <ac:graphicFrameMk id="243" creationId="{00000000-0000-0000-0000-000000000000}"/>
          </ac:graphicFrameMkLst>
        </pc:graphicFrameChg>
      </pc:sldChg>
      <pc:sldChg chg="modSp mod">
        <pc:chgData name="Thierry FRANCOIS" userId="0a9feea6-74d6-4b75-8f70-54d7a36fd46f" providerId="ADAL" clId="{2BC704D0-7F44-4BC9-B4CF-B7674460749D}" dt="2026-03-31T07:49:54.026" v="197" actId="113"/>
        <pc:sldMkLst>
          <pc:docMk/>
          <pc:sldMk cId="0" sldId="270"/>
        </pc:sldMkLst>
        <pc:graphicFrameChg chg="modGraphic">
          <ac:chgData name="Thierry FRANCOIS" userId="0a9feea6-74d6-4b75-8f70-54d7a36fd46f" providerId="ADAL" clId="{2BC704D0-7F44-4BC9-B4CF-B7674460749D}" dt="2026-03-31T07:49:54.026" v="197" actId="113"/>
          <ac:graphicFrameMkLst>
            <pc:docMk/>
            <pc:sldMk cId="0" sldId="270"/>
            <ac:graphicFrameMk id="252" creationId="{00000000-0000-0000-0000-000000000000}"/>
          </ac:graphicFrameMkLst>
        </pc:graphicFrameChg>
      </pc:sldChg>
      <pc:sldChg chg="modSp mod">
        <pc:chgData name="Thierry FRANCOIS" userId="0a9feea6-74d6-4b75-8f70-54d7a36fd46f" providerId="ADAL" clId="{2BC704D0-7F44-4BC9-B4CF-B7674460749D}" dt="2026-03-30T09:22:19.597" v="67" actId="14100"/>
        <pc:sldMkLst>
          <pc:docMk/>
          <pc:sldMk cId="3079889204" sldId="274"/>
        </pc:sldMkLst>
        <pc:spChg chg="mod">
          <ac:chgData name="Thierry FRANCOIS" userId="0a9feea6-74d6-4b75-8f70-54d7a36fd46f" providerId="ADAL" clId="{2BC704D0-7F44-4BC9-B4CF-B7674460749D}" dt="2026-03-30T09:22:19.597" v="67" actId="14100"/>
          <ac:spMkLst>
            <pc:docMk/>
            <pc:sldMk cId="3079889204" sldId="274"/>
            <ac:spMk id="2" creationId="{00000000-0000-0000-0000-000000000000}"/>
          </ac:spMkLst>
        </pc:spChg>
        <pc:spChg chg="mod">
          <ac:chgData name="Thierry FRANCOIS" userId="0a9feea6-74d6-4b75-8f70-54d7a36fd46f" providerId="ADAL" clId="{2BC704D0-7F44-4BC9-B4CF-B7674460749D}" dt="2026-03-30T09:22:11.261" v="66" actId="207"/>
          <ac:spMkLst>
            <pc:docMk/>
            <pc:sldMk cId="3079889204" sldId="274"/>
            <ac:spMk id="3" creationId="{00000000-0000-0000-0000-000000000000}"/>
          </ac:spMkLst>
        </pc:spChg>
        <pc:spChg chg="mod">
          <ac:chgData name="Thierry FRANCOIS" userId="0a9feea6-74d6-4b75-8f70-54d7a36fd46f" providerId="ADAL" clId="{2BC704D0-7F44-4BC9-B4CF-B7674460749D}" dt="2026-03-30T09:21:02.848" v="16" actId="14100"/>
          <ac:spMkLst>
            <pc:docMk/>
            <pc:sldMk cId="3079889204" sldId="274"/>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9099" cy="49720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utive"/>
                <a:ea typeface="Cutive"/>
                <a:cs typeface="Cutive"/>
                <a:sym typeface="Cutive"/>
              </a:defRPr>
            </a:lvl1pPr>
            <a:lvl2pPr marR="0" lvl="1" algn="l" rtl="0">
              <a:lnSpc>
                <a:spcPct val="100000"/>
              </a:lnSpc>
              <a:spcBef>
                <a:spcPts val="48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8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48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6514" y="0"/>
            <a:ext cx="2949099" cy="49720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utive"/>
                <a:ea typeface="Cutive"/>
                <a:cs typeface="Cutive"/>
                <a:sym typeface="Cutive"/>
              </a:defRPr>
            </a:lvl1pPr>
            <a:lvl2pPr marR="0" lvl="1" algn="l" rtl="0">
              <a:lnSpc>
                <a:spcPct val="100000"/>
              </a:lnSpc>
              <a:spcBef>
                <a:spcPts val="48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8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48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07415" y="4723448"/>
            <a:ext cx="4990783" cy="44748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46895"/>
            <a:ext cx="2949099" cy="49720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utive"/>
                <a:ea typeface="Cutive"/>
                <a:cs typeface="Cutive"/>
                <a:sym typeface="Cutive"/>
              </a:defRPr>
            </a:lvl1pPr>
            <a:lvl2pPr marR="0" lvl="1" algn="l" rtl="0">
              <a:lnSpc>
                <a:spcPct val="100000"/>
              </a:lnSpc>
              <a:spcBef>
                <a:spcPts val="48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8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48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6514" y="9446895"/>
            <a:ext cx="2949099" cy="49720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utive"/>
                <a:ea typeface="Cutive"/>
                <a:cs typeface="Cutive"/>
                <a:sym typeface="Cutive"/>
              </a:rPr>
              <a:t>‹N°›</a:t>
            </a:fld>
            <a:endParaRPr sz="1200" b="0" i="0" u="none" strike="noStrike" cap="none">
              <a:solidFill>
                <a:schemeClr val="dk1"/>
              </a:solidFill>
              <a:latin typeface="Cutive"/>
              <a:ea typeface="Cutive"/>
              <a:cs typeface="Cutive"/>
              <a:sym typeface="Cutive"/>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a7e84cf47d_0_7: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a7e84cf47d_0_7:notes"/>
          <p:cNvSpPr txBox="1">
            <a:spLocks noGrp="1"/>
          </p:cNvSpPr>
          <p:nvPr>
            <p:ph type="body" idx="1"/>
          </p:nvPr>
        </p:nvSpPr>
        <p:spPr>
          <a:xfrm>
            <a:off x="907415" y="4723448"/>
            <a:ext cx="4990800" cy="447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7" name="Google Shape;127;g3a7e84cf47d_0_7:notes"/>
          <p:cNvSpPr txBox="1">
            <a:spLocks noGrp="1"/>
          </p:cNvSpPr>
          <p:nvPr>
            <p:ph type="sldNum" idx="12"/>
          </p:nvPr>
        </p:nvSpPr>
        <p:spPr>
          <a:xfrm>
            <a:off x="3856514" y="9446895"/>
            <a:ext cx="29490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aaa5b66d06_0_8: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aaa5b66d06_0_8:notes"/>
          <p:cNvSpPr txBox="1">
            <a:spLocks noGrp="1"/>
          </p:cNvSpPr>
          <p:nvPr>
            <p:ph type="body" idx="1"/>
          </p:nvPr>
        </p:nvSpPr>
        <p:spPr>
          <a:xfrm>
            <a:off x="907415" y="4723448"/>
            <a:ext cx="4990800" cy="447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0" name="Google Shape;210;g3aaa5b66d06_0_8:notes"/>
          <p:cNvSpPr txBox="1">
            <a:spLocks noGrp="1"/>
          </p:cNvSpPr>
          <p:nvPr>
            <p:ph type="sldNum" idx="12"/>
          </p:nvPr>
        </p:nvSpPr>
        <p:spPr>
          <a:xfrm>
            <a:off x="3856514" y="9446895"/>
            <a:ext cx="29490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aa6964cd55_0_50: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aa6964cd55_0_50:notes"/>
          <p:cNvSpPr txBox="1">
            <a:spLocks noGrp="1"/>
          </p:cNvSpPr>
          <p:nvPr>
            <p:ph type="body" idx="1"/>
          </p:nvPr>
        </p:nvSpPr>
        <p:spPr>
          <a:xfrm>
            <a:off x="907415" y="4723448"/>
            <a:ext cx="4990800" cy="447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0" name="Google Shape;220;g3aa6964cd55_0_50:notes"/>
          <p:cNvSpPr txBox="1">
            <a:spLocks noGrp="1"/>
          </p:cNvSpPr>
          <p:nvPr>
            <p:ph type="sldNum" idx="12"/>
          </p:nvPr>
        </p:nvSpPr>
        <p:spPr>
          <a:xfrm>
            <a:off x="3856514" y="9446895"/>
            <a:ext cx="29490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aa6964cd55_0_107: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aa6964cd55_0_107:notes"/>
          <p:cNvSpPr txBox="1">
            <a:spLocks noGrp="1"/>
          </p:cNvSpPr>
          <p:nvPr>
            <p:ph type="body" idx="1"/>
          </p:nvPr>
        </p:nvSpPr>
        <p:spPr>
          <a:xfrm>
            <a:off x="907415" y="4723448"/>
            <a:ext cx="4990800" cy="447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9" name="Google Shape;229;g3aa6964cd55_0_107:notes"/>
          <p:cNvSpPr txBox="1">
            <a:spLocks noGrp="1"/>
          </p:cNvSpPr>
          <p:nvPr>
            <p:ph type="sldNum" idx="12"/>
          </p:nvPr>
        </p:nvSpPr>
        <p:spPr>
          <a:xfrm>
            <a:off x="3856514" y="9446895"/>
            <a:ext cx="29490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af9b71f33a_0_0: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af9b71f33a_0_0:notes"/>
          <p:cNvSpPr txBox="1">
            <a:spLocks noGrp="1"/>
          </p:cNvSpPr>
          <p:nvPr>
            <p:ph type="body" idx="1"/>
          </p:nvPr>
        </p:nvSpPr>
        <p:spPr>
          <a:xfrm>
            <a:off x="907415" y="4723448"/>
            <a:ext cx="4990800" cy="447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8" name="Google Shape;238;g3af9b71f33a_0_0:notes"/>
          <p:cNvSpPr txBox="1">
            <a:spLocks noGrp="1"/>
          </p:cNvSpPr>
          <p:nvPr>
            <p:ph type="sldNum" idx="12"/>
          </p:nvPr>
        </p:nvSpPr>
        <p:spPr>
          <a:xfrm>
            <a:off x="3856514" y="9446895"/>
            <a:ext cx="29490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aa6964cd55_0_116: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aa6964cd55_0_116:notes"/>
          <p:cNvSpPr txBox="1">
            <a:spLocks noGrp="1"/>
          </p:cNvSpPr>
          <p:nvPr>
            <p:ph type="body" idx="1"/>
          </p:nvPr>
        </p:nvSpPr>
        <p:spPr>
          <a:xfrm>
            <a:off x="907415" y="4723448"/>
            <a:ext cx="4990800" cy="447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7" name="Google Shape;247;g3aa6964cd55_0_116:notes"/>
          <p:cNvSpPr txBox="1">
            <a:spLocks noGrp="1"/>
          </p:cNvSpPr>
          <p:nvPr>
            <p:ph type="sldNum" idx="12"/>
          </p:nvPr>
        </p:nvSpPr>
        <p:spPr>
          <a:xfrm>
            <a:off x="3856514" y="9446895"/>
            <a:ext cx="29490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aa6964cd55_0_85: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3aa6964cd55_0_85:notes"/>
          <p:cNvSpPr txBox="1">
            <a:spLocks noGrp="1"/>
          </p:cNvSpPr>
          <p:nvPr>
            <p:ph type="body" idx="1"/>
          </p:nvPr>
        </p:nvSpPr>
        <p:spPr>
          <a:xfrm>
            <a:off x="907415" y="4723448"/>
            <a:ext cx="4990800" cy="447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6" name="Google Shape;256;g3aa6964cd55_0_85:notes"/>
          <p:cNvSpPr txBox="1">
            <a:spLocks noGrp="1"/>
          </p:cNvSpPr>
          <p:nvPr>
            <p:ph type="sldNum" idx="12"/>
          </p:nvPr>
        </p:nvSpPr>
        <p:spPr>
          <a:xfrm>
            <a:off x="3856514" y="9446895"/>
            <a:ext cx="29490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aab3bb293b_0_8: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aab3bb293b_0_8:notes"/>
          <p:cNvSpPr txBox="1">
            <a:spLocks noGrp="1"/>
          </p:cNvSpPr>
          <p:nvPr>
            <p:ph type="body" idx="1"/>
          </p:nvPr>
        </p:nvSpPr>
        <p:spPr>
          <a:xfrm>
            <a:off x="907415" y="4723448"/>
            <a:ext cx="4990800" cy="447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6" name="Google Shape;266;g3aab3bb293b_0_8:notes"/>
          <p:cNvSpPr txBox="1">
            <a:spLocks noGrp="1"/>
          </p:cNvSpPr>
          <p:nvPr>
            <p:ph type="sldNum" idx="12"/>
          </p:nvPr>
        </p:nvSpPr>
        <p:spPr>
          <a:xfrm>
            <a:off x="3856514" y="9446895"/>
            <a:ext cx="29490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49b67d6f52_0_184: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3" name="Google Shape;133;g349b67d6f52_0_184:notes"/>
          <p:cNvSpPr txBox="1">
            <a:spLocks noGrp="1"/>
          </p:cNvSpPr>
          <p:nvPr>
            <p:ph type="body" idx="1"/>
          </p:nvPr>
        </p:nvSpPr>
        <p:spPr>
          <a:xfrm>
            <a:off x="907415" y="4723448"/>
            <a:ext cx="4990800" cy="447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34" name="Google Shape;134;g349b67d6f52_0_184:notes"/>
          <p:cNvSpPr txBox="1">
            <a:spLocks noGrp="1"/>
          </p:cNvSpPr>
          <p:nvPr>
            <p:ph type="sldNum" idx="12"/>
          </p:nvPr>
        </p:nvSpPr>
        <p:spPr>
          <a:xfrm>
            <a:off x="3856514" y="9446895"/>
            <a:ext cx="2949000" cy="497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fr-FR"/>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a7e84cf47d_0_19: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a7e84cf47d_0_19:notes"/>
          <p:cNvSpPr txBox="1">
            <a:spLocks noGrp="1"/>
          </p:cNvSpPr>
          <p:nvPr>
            <p:ph type="body" idx="1"/>
          </p:nvPr>
        </p:nvSpPr>
        <p:spPr>
          <a:xfrm>
            <a:off x="907415" y="4723448"/>
            <a:ext cx="4990800" cy="447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1" name="Google Shape;141;g3a7e84cf47d_0_19:notes"/>
          <p:cNvSpPr txBox="1">
            <a:spLocks noGrp="1"/>
          </p:cNvSpPr>
          <p:nvPr>
            <p:ph type="sldNum" idx="12"/>
          </p:nvPr>
        </p:nvSpPr>
        <p:spPr>
          <a:xfrm>
            <a:off x="3856514" y="9446895"/>
            <a:ext cx="29490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aab3bb293b_0_24: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aab3bb293b_0_24:notes"/>
          <p:cNvSpPr txBox="1">
            <a:spLocks noGrp="1"/>
          </p:cNvSpPr>
          <p:nvPr>
            <p:ph type="body" idx="1"/>
          </p:nvPr>
        </p:nvSpPr>
        <p:spPr>
          <a:xfrm>
            <a:off x="907415" y="4723448"/>
            <a:ext cx="4990800" cy="447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1" name="Google Shape;151;g3aab3bb293b_0_24:notes"/>
          <p:cNvSpPr txBox="1">
            <a:spLocks noGrp="1"/>
          </p:cNvSpPr>
          <p:nvPr>
            <p:ph type="sldNum" idx="12"/>
          </p:nvPr>
        </p:nvSpPr>
        <p:spPr>
          <a:xfrm>
            <a:off x="3856514" y="9446895"/>
            <a:ext cx="29490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aab3bb293b_0_0: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aab3bb293b_0_0:notes"/>
          <p:cNvSpPr txBox="1">
            <a:spLocks noGrp="1"/>
          </p:cNvSpPr>
          <p:nvPr>
            <p:ph type="body" idx="1"/>
          </p:nvPr>
        </p:nvSpPr>
        <p:spPr>
          <a:xfrm>
            <a:off x="907415" y="4723448"/>
            <a:ext cx="4990800" cy="447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1" name="Google Shape;161;g3aab3bb293b_0_0:notes"/>
          <p:cNvSpPr txBox="1">
            <a:spLocks noGrp="1"/>
          </p:cNvSpPr>
          <p:nvPr>
            <p:ph type="sldNum" idx="12"/>
          </p:nvPr>
        </p:nvSpPr>
        <p:spPr>
          <a:xfrm>
            <a:off x="3856514" y="9446895"/>
            <a:ext cx="29490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aa6964cd55_0_133: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aa6964cd55_0_133:notes"/>
          <p:cNvSpPr txBox="1">
            <a:spLocks noGrp="1"/>
          </p:cNvSpPr>
          <p:nvPr>
            <p:ph type="body" idx="1"/>
          </p:nvPr>
        </p:nvSpPr>
        <p:spPr>
          <a:xfrm>
            <a:off x="907415" y="4723448"/>
            <a:ext cx="4990800" cy="447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0" name="Google Shape;170;g3aa6964cd55_0_133:notes"/>
          <p:cNvSpPr txBox="1">
            <a:spLocks noGrp="1"/>
          </p:cNvSpPr>
          <p:nvPr>
            <p:ph type="sldNum" idx="12"/>
          </p:nvPr>
        </p:nvSpPr>
        <p:spPr>
          <a:xfrm>
            <a:off x="3856514" y="9446895"/>
            <a:ext cx="29490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aa6964cd55_0_140: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aa6964cd55_0_140:notes"/>
          <p:cNvSpPr txBox="1">
            <a:spLocks noGrp="1"/>
          </p:cNvSpPr>
          <p:nvPr>
            <p:ph type="body" idx="1"/>
          </p:nvPr>
        </p:nvSpPr>
        <p:spPr>
          <a:xfrm>
            <a:off x="907415" y="4723448"/>
            <a:ext cx="4990800" cy="447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0" name="Google Shape;180;g3aa6964cd55_0_140:notes"/>
          <p:cNvSpPr txBox="1">
            <a:spLocks noGrp="1"/>
          </p:cNvSpPr>
          <p:nvPr>
            <p:ph type="sldNum" idx="12"/>
          </p:nvPr>
        </p:nvSpPr>
        <p:spPr>
          <a:xfrm>
            <a:off x="3856514" y="9446895"/>
            <a:ext cx="29490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aa6964cd55_0_147: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3aa6964cd55_0_147:notes"/>
          <p:cNvSpPr txBox="1">
            <a:spLocks noGrp="1"/>
          </p:cNvSpPr>
          <p:nvPr>
            <p:ph type="body" idx="1"/>
          </p:nvPr>
        </p:nvSpPr>
        <p:spPr>
          <a:xfrm>
            <a:off x="907415" y="4723448"/>
            <a:ext cx="4990800" cy="447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9" name="Google Shape;189;g3aa6964cd55_0_147:notes"/>
          <p:cNvSpPr txBox="1">
            <a:spLocks noGrp="1"/>
          </p:cNvSpPr>
          <p:nvPr>
            <p:ph type="sldNum" idx="12"/>
          </p:nvPr>
        </p:nvSpPr>
        <p:spPr>
          <a:xfrm>
            <a:off x="3856514" y="9446895"/>
            <a:ext cx="29490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aaa5b66d06_0_1: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3aaa5b66d06_0_1:notes"/>
          <p:cNvSpPr txBox="1">
            <a:spLocks noGrp="1"/>
          </p:cNvSpPr>
          <p:nvPr>
            <p:ph type="body" idx="1"/>
          </p:nvPr>
        </p:nvSpPr>
        <p:spPr>
          <a:xfrm>
            <a:off x="907415" y="4723448"/>
            <a:ext cx="4990800" cy="447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1" name="Google Shape;201;g3aaa5b66d06_0_1:notes"/>
          <p:cNvSpPr txBox="1">
            <a:spLocks noGrp="1"/>
          </p:cNvSpPr>
          <p:nvPr>
            <p:ph type="sldNum" idx="12"/>
          </p:nvPr>
        </p:nvSpPr>
        <p:spPr>
          <a:xfrm>
            <a:off x="3856514" y="9446895"/>
            <a:ext cx="2949000" cy="49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Sommaire">
  <p:cSld name="1_Sommaire">
    <p:spTree>
      <p:nvGrpSpPr>
        <p:cNvPr id="1" name="Shape 25"/>
        <p:cNvGrpSpPr/>
        <p:nvPr/>
      </p:nvGrpSpPr>
      <p:grpSpPr>
        <a:xfrm>
          <a:off x="0" y="0"/>
          <a:ext cx="0" cy="0"/>
          <a:chOff x="0" y="0"/>
          <a:chExt cx="0" cy="0"/>
        </a:xfrm>
      </p:grpSpPr>
      <p:pic>
        <p:nvPicPr>
          <p:cNvPr id="26" name="Google Shape;26;p18" descr="W:\Photos\2013\Communication\PPT\V_Bleu.jpg"/>
          <p:cNvPicPr preferRelativeResize="0"/>
          <p:nvPr/>
        </p:nvPicPr>
        <p:blipFill rotWithShape="1">
          <a:blip r:embed="rId2">
            <a:alphaModFix/>
          </a:blip>
          <a:srcRect/>
          <a:stretch/>
        </p:blipFill>
        <p:spPr>
          <a:xfrm>
            <a:off x="1" y="1"/>
            <a:ext cx="6391275" cy="6877050"/>
          </a:xfrm>
          <a:prstGeom prst="rect">
            <a:avLst/>
          </a:prstGeom>
          <a:noFill/>
          <a:ln>
            <a:noFill/>
          </a:ln>
        </p:spPr>
      </p:pic>
      <p:sp>
        <p:nvSpPr>
          <p:cNvPr id="27" name="Google Shape;27;p18"/>
          <p:cNvSpPr txBox="1">
            <a:spLocks noGrp="1"/>
          </p:cNvSpPr>
          <p:nvPr>
            <p:ph type="title"/>
          </p:nvPr>
        </p:nvSpPr>
        <p:spPr>
          <a:xfrm>
            <a:off x="609600" y="548680"/>
            <a:ext cx="7084392" cy="64807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28" name="Google Shape;28;p18"/>
          <p:cNvSpPr txBox="1">
            <a:spLocks noGrp="1"/>
          </p:cNvSpPr>
          <p:nvPr>
            <p:ph type="body" idx="1"/>
          </p:nvPr>
        </p:nvSpPr>
        <p:spPr>
          <a:xfrm>
            <a:off x="624419" y="1700808"/>
            <a:ext cx="7069574" cy="410445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600"/>
              </a:spcBef>
              <a:spcAft>
                <a:spcPts val="0"/>
              </a:spcAft>
              <a:buClr>
                <a:schemeClr val="dk2"/>
              </a:buClr>
              <a:buSzPts val="1760"/>
              <a:buFont typeface="Times New Roman"/>
              <a:buNone/>
              <a:defRPr sz="2200" b="0" i="0" u="none" strike="noStrike" cap="none">
                <a:solidFill>
                  <a:schemeClr val="dk2"/>
                </a:solidFill>
                <a:latin typeface="Arial"/>
                <a:ea typeface="Arial"/>
                <a:cs typeface="Arial"/>
                <a:sym typeface="Arial"/>
              </a:defRPr>
            </a:lvl1pPr>
            <a:lvl2pPr marL="914400" marR="0" lvl="1" indent="-368300" algn="l" rtl="0">
              <a:lnSpc>
                <a:spcPct val="100000"/>
              </a:lnSpc>
              <a:spcBef>
                <a:spcPts val="600"/>
              </a:spcBef>
              <a:spcAft>
                <a:spcPts val="0"/>
              </a:spcAft>
              <a:buClr>
                <a:schemeClr val="dk2"/>
              </a:buClr>
              <a:buSzPts val="2200"/>
              <a:buFont typeface="Arial"/>
              <a:buChar char="•"/>
              <a:defRPr sz="2200" b="1" i="0" u="none" strike="noStrike" cap="none">
                <a:solidFill>
                  <a:schemeClr val="dk2"/>
                </a:solidFill>
                <a:latin typeface="Arial"/>
                <a:ea typeface="Arial"/>
                <a:cs typeface="Arial"/>
                <a:sym typeface="Arial"/>
              </a:defRPr>
            </a:lvl2pPr>
            <a:lvl3pPr marL="1371600" marR="0" lvl="2" indent="-368300" algn="l" rtl="0">
              <a:lnSpc>
                <a:spcPct val="100000"/>
              </a:lnSpc>
              <a:spcBef>
                <a:spcPts val="600"/>
              </a:spcBef>
              <a:spcAft>
                <a:spcPts val="0"/>
              </a:spcAft>
              <a:buClr>
                <a:schemeClr val="dk2"/>
              </a:buClr>
              <a:buSzPts val="2200"/>
              <a:buFont typeface="Arial"/>
              <a:buChar char="•"/>
              <a:defRPr sz="2200" b="0" i="1" u="none" strike="noStrike" cap="none">
                <a:solidFill>
                  <a:schemeClr val="dk2"/>
                </a:solidFill>
                <a:latin typeface="Arial"/>
                <a:ea typeface="Arial"/>
                <a:cs typeface="Arial"/>
                <a:sym typeface="Arial"/>
              </a:defRPr>
            </a:lvl3pPr>
            <a:lvl4pPr marL="1828800" marR="0" lvl="3" indent="-355600" algn="l" rtl="0">
              <a:lnSpc>
                <a:spcPct val="100000"/>
              </a:lnSpc>
              <a:spcBef>
                <a:spcPts val="600"/>
              </a:spcBef>
              <a:spcAft>
                <a:spcPts val="0"/>
              </a:spcAft>
              <a:buClr>
                <a:schemeClr val="dk2"/>
              </a:buClr>
              <a:buSzPts val="2000"/>
              <a:buFont typeface="Arial"/>
              <a:buChar char="•"/>
              <a:defRPr sz="2000" b="1" i="0" u="none" strike="noStrike" cap="none">
                <a:solidFill>
                  <a:schemeClr val="dk2"/>
                </a:solidFill>
                <a:latin typeface="Arial"/>
                <a:ea typeface="Arial"/>
                <a:cs typeface="Arial"/>
                <a:sym typeface="Arial"/>
              </a:defRPr>
            </a:lvl4pPr>
            <a:lvl5pPr marL="2286000" marR="0" lvl="4" indent="-228600" algn="l" rtl="0">
              <a:lnSpc>
                <a:spcPct val="100000"/>
              </a:lnSpc>
              <a:spcBef>
                <a:spcPts val="600"/>
              </a:spcBef>
              <a:spcAft>
                <a:spcPts val="0"/>
              </a:spcAft>
              <a:buClr>
                <a:schemeClr val="dk2"/>
              </a:buClr>
              <a:buSzPts val="1800"/>
              <a:buFont typeface="Arial"/>
              <a:buNone/>
              <a:defRPr sz="1800" b="1" i="1" u="none" strike="noStrike" cap="none">
                <a:solidFill>
                  <a:schemeClr val="dk2"/>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 name="Google Shape;29;p18"/>
          <p:cNvSpPr txBox="1">
            <a:spLocks noGrp="1"/>
          </p:cNvSpPr>
          <p:nvPr>
            <p:ph type="dt" idx="10"/>
          </p:nvPr>
        </p:nvSpPr>
        <p:spPr>
          <a:xfrm>
            <a:off x="5303912" y="1"/>
            <a:ext cx="126193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360"/>
              </a:spcBef>
              <a:spcAft>
                <a:spcPts val="0"/>
              </a:spcAft>
              <a:buSzPts val="1400"/>
              <a:buNone/>
              <a:defRPr/>
            </a:lvl1pPr>
            <a:lvl2pPr lvl="1" algn="l">
              <a:lnSpc>
                <a:spcPct val="100000"/>
              </a:lnSpc>
              <a:spcBef>
                <a:spcPts val="360"/>
              </a:spcBef>
              <a:spcAft>
                <a:spcPts val="0"/>
              </a:spcAft>
              <a:buSzPts val="1400"/>
              <a:buNone/>
              <a:defRPr/>
            </a:lvl2pPr>
            <a:lvl3pPr lvl="2" algn="l">
              <a:lnSpc>
                <a:spcPct val="100000"/>
              </a:lnSpc>
              <a:spcBef>
                <a:spcPts val="360"/>
              </a:spcBef>
              <a:spcAft>
                <a:spcPts val="0"/>
              </a:spcAft>
              <a:buSzPts val="1400"/>
              <a:buNone/>
              <a:defRPr/>
            </a:lvl3pPr>
            <a:lvl4pPr lvl="3" algn="l">
              <a:lnSpc>
                <a:spcPct val="100000"/>
              </a:lnSpc>
              <a:spcBef>
                <a:spcPts val="360"/>
              </a:spcBef>
              <a:spcAft>
                <a:spcPts val="0"/>
              </a:spcAft>
              <a:buSzPts val="1400"/>
              <a:buNone/>
              <a:defRPr/>
            </a:lvl4pPr>
            <a:lvl5pPr lvl="4" algn="l">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8"/>
          <p:cNvSpPr txBox="1">
            <a:spLocks noGrp="1"/>
          </p:cNvSpPr>
          <p:nvPr>
            <p:ph type="sldNum" idx="12"/>
          </p:nvPr>
        </p:nvSpPr>
        <p:spPr>
          <a:xfrm>
            <a:off x="6744072" y="1"/>
            <a:ext cx="94992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31" name="Google Shape;31;p18"/>
          <p:cNvSpPr txBox="1">
            <a:spLocks noGrp="1"/>
          </p:cNvSpPr>
          <p:nvPr>
            <p:ph type="ftr" idx="11"/>
          </p:nvPr>
        </p:nvSpPr>
        <p:spPr>
          <a:xfrm>
            <a:off x="1158346" y="6356351"/>
            <a:ext cx="643271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360"/>
              </a:spcBef>
              <a:spcAft>
                <a:spcPts val="0"/>
              </a:spcAft>
              <a:buSzPts val="1400"/>
              <a:buNone/>
              <a:defRPr/>
            </a:lvl1pPr>
            <a:lvl2pPr lvl="1" algn="l">
              <a:lnSpc>
                <a:spcPct val="100000"/>
              </a:lnSpc>
              <a:spcBef>
                <a:spcPts val="360"/>
              </a:spcBef>
              <a:spcAft>
                <a:spcPts val="0"/>
              </a:spcAft>
              <a:buSzPts val="1400"/>
              <a:buNone/>
              <a:defRPr/>
            </a:lvl2pPr>
            <a:lvl3pPr lvl="2" algn="l">
              <a:lnSpc>
                <a:spcPct val="100000"/>
              </a:lnSpc>
              <a:spcBef>
                <a:spcPts val="360"/>
              </a:spcBef>
              <a:spcAft>
                <a:spcPts val="0"/>
              </a:spcAft>
              <a:buSzPts val="1400"/>
              <a:buNone/>
              <a:defRPr/>
            </a:lvl3pPr>
            <a:lvl4pPr lvl="3" algn="l">
              <a:lnSpc>
                <a:spcPct val="100000"/>
              </a:lnSpc>
              <a:spcBef>
                <a:spcPts val="360"/>
              </a:spcBef>
              <a:spcAft>
                <a:spcPts val="0"/>
              </a:spcAft>
              <a:buSzPts val="1400"/>
              <a:buNone/>
              <a:defRPr/>
            </a:lvl4pPr>
            <a:lvl5pPr lvl="4" algn="l">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8"/>
          <p:cNvSpPr>
            <a:spLocks noGrp="1"/>
          </p:cNvSpPr>
          <p:nvPr>
            <p:ph type="pic" idx="2"/>
          </p:nvPr>
        </p:nvSpPr>
        <p:spPr>
          <a:xfrm>
            <a:off x="7920905" y="0"/>
            <a:ext cx="4295775" cy="6877050"/>
          </a:xfrm>
          <a:prstGeom prst="rect">
            <a:avLst/>
          </a:prstGeom>
          <a:noFill/>
          <a:ln>
            <a:noFill/>
          </a:ln>
        </p:spPr>
        <p:txBody>
          <a:bodyPr/>
          <a:lstStyle/>
          <a:p>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Page intérieure 4">
  <p:cSld name="1_Page intérieure 4">
    <p:spTree>
      <p:nvGrpSpPr>
        <p:cNvPr id="1" name="Shape 94"/>
        <p:cNvGrpSpPr/>
        <p:nvPr/>
      </p:nvGrpSpPr>
      <p:grpSpPr>
        <a:xfrm>
          <a:off x="0" y="0"/>
          <a:ext cx="0" cy="0"/>
          <a:chOff x="0" y="0"/>
          <a:chExt cx="0" cy="0"/>
        </a:xfrm>
      </p:grpSpPr>
      <p:pic>
        <p:nvPicPr>
          <p:cNvPr id="95" name="Google Shape;95;p26" descr="W:\Photos\2013\Communication\PPT\TitreNeutre.jpg"/>
          <p:cNvPicPr preferRelativeResize="0"/>
          <p:nvPr/>
        </p:nvPicPr>
        <p:blipFill rotWithShape="1">
          <a:blip r:embed="rId2">
            <a:alphaModFix/>
          </a:blip>
          <a:srcRect/>
          <a:stretch/>
        </p:blipFill>
        <p:spPr>
          <a:xfrm>
            <a:off x="-25400" y="539528"/>
            <a:ext cx="9163050" cy="657225"/>
          </a:xfrm>
          <a:prstGeom prst="rect">
            <a:avLst/>
          </a:prstGeom>
          <a:noFill/>
          <a:ln>
            <a:noFill/>
          </a:ln>
        </p:spPr>
      </p:pic>
      <p:sp>
        <p:nvSpPr>
          <p:cNvPr id="96" name="Google Shape;96;p26"/>
          <p:cNvSpPr txBox="1">
            <a:spLocks noGrp="1"/>
          </p:cNvSpPr>
          <p:nvPr>
            <p:ph type="body" idx="1"/>
          </p:nvPr>
        </p:nvSpPr>
        <p:spPr>
          <a:xfrm>
            <a:off x="479376" y="5157192"/>
            <a:ext cx="11233248" cy="10081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12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97" name="Google Shape;97;p26"/>
          <p:cNvSpPr txBox="1">
            <a:spLocks noGrp="1"/>
          </p:cNvSpPr>
          <p:nvPr>
            <p:ph type="title"/>
          </p:nvPr>
        </p:nvSpPr>
        <p:spPr>
          <a:xfrm>
            <a:off x="609600" y="548680"/>
            <a:ext cx="10972800" cy="64807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98" name="Google Shape;98;p26"/>
          <p:cNvSpPr txBox="1">
            <a:spLocks noGrp="1"/>
          </p:cNvSpPr>
          <p:nvPr>
            <p:ph type="dt" idx="10"/>
          </p:nvPr>
        </p:nvSpPr>
        <p:spPr>
          <a:xfrm>
            <a:off x="9552384" y="1"/>
            <a:ext cx="126193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360"/>
              </a:spcBef>
              <a:spcAft>
                <a:spcPts val="0"/>
              </a:spcAft>
              <a:buSzPts val="1400"/>
              <a:buNone/>
              <a:defRPr/>
            </a:lvl1pPr>
            <a:lvl2pPr lvl="1" algn="l">
              <a:lnSpc>
                <a:spcPct val="100000"/>
              </a:lnSpc>
              <a:spcBef>
                <a:spcPts val="360"/>
              </a:spcBef>
              <a:spcAft>
                <a:spcPts val="0"/>
              </a:spcAft>
              <a:buSzPts val="1400"/>
              <a:buNone/>
              <a:defRPr/>
            </a:lvl2pPr>
            <a:lvl3pPr lvl="2" algn="l">
              <a:lnSpc>
                <a:spcPct val="100000"/>
              </a:lnSpc>
              <a:spcBef>
                <a:spcPts val="360"/>
              </a:spcBef>
              <a:spcAft>
                <a:spcPts val="0"/>
              </a:spcAft>
              <a:buSzPts val="1400"/>
              <a:buNone/>
              <a:defRPr/>
            </a:lvl3pPr>
            <a:lvl4pPr lvl="3" algn="l">
              <a:lnSpc>
                <a:spcPct val="100000"/>
              </a:lnSpc>
              <a:spcBef>
                <a:spcPts val="360"/>
              </a:spcBef>
              <a:spcAft>
                <a:spcPts val="0"/>
              </a:spcAft>
              <a:buSzPts val="1400"/>
              <a:buNone/>
              <a:defRPr/>
            </a:lvl4pPr>
            <a:lvl5pPr lvl="4" algn="l">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6"/>
          <p:cNvSpPr txBox="1">
            <a:spLocks noGrp="1"/>
          </p:cNvSpPr>
          <p:nvPr>
            <p:ph type="sldNum" idx="12"/>
          </p:nvPr>
        </p:nvSpPr>
        <p:spPr>
          <a:xfrm>
            <a:off x="10992544" y="1"/>
            <a:ext cx="94992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100" name="Google Shape;100;p26"/>
          <p:cNvSpPr txBox="1">
            <a:spLocks noGrp="1"/>
          </p:cNvSpPr>
          <p:nvPr>
            <p:ph type="ftr" idx="11"/>
          </p:nvPr>
        </p:nvSpPr>
        <p:spPr>
          <a:xfrm>
            <a:off x="2830959" y="6298976"/>
            <a:ext cx="643271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360"/>
              </a:spcBef>
              <a:spcAft>
                <a:spcPts val="0"/>
              </a:spcAft>
              <a:buSzPts val="1400"/>
              <a:buNone/>
              <a:defRPr/>
            </a:lvl1pPr>
            <a:lvl2pPr lvl="1" algn="l">
              <a:lnSpc>
                <a:spcPct val="100000"/>
              </a:lnSpc>
              <a:spcBef>
                <a:spcPts val="360"/>
              </a:spcBef>
              <a:spcAft>
                <a:spcPts val="0"/>
              </a:spcAft>
              <a:buSzPts val="1400"/>
              <a:buNone/>
              <a:defRPr/>
            </a:lvl2pPr>
            <a:lvl3pPr lvl="2" algn="l">
              <a:lnSpc>
                <a:spcPct val="100000"/>
              </a:lnSpc>
              <a:spcBef>
                <a:spcPts val="360"/>
              </a:spcBef>
              <a:spcAft>
                <a:spcPts val="0"/>
              </a:spcAft>
              <a:buSzPts val="1400"/>
              <a:buNone/>
              <a:defRPr/>
            </a:lvl3pPr>
            <a:lvl4pPr lvl="3" algn="l">
              <a:lnSpc>
                <a:spcPct val="100000"/>
              </a:lnSpc>
              <a:spcBef>
                <a:spcPts val="360"/>
              </a:spcBef>
              <a:spcAft>
                <a:spcPts val="0"/>
              </a:spcAft>
              <a:buSzPts val="1400"/>
              <a:buNone/>
              <a:defRPr/>
            </a:lvl4pPr>
            <a:lvl5pPr lvl="4" algn="l">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26"/>
          <p:cNvSpPr txBox="1">
            <a:spLocks noGrp="1"/>
          </p:cNvSpPr>
          <p:nvPr>
            <p:ph type="body" idx="2"/>
          </p:nvPr>
        </p:nvSpPr>
        <p:spPr>
          <a:xfrm>
            <a:off x="479425" y="1341438"/>
            <a:ext cx="11102975" cy="3743325"/>
          </a:xfrm>
          <a:prstGeom prst="rect">
            <a:avLst/>
          </a:prstGeom>
          <a:noFill/>
          <a:ln>
            <a:noFill/>
          </a:ln>
        </p:spPr>
        <p:txBody>
          <a:bodyPr spcFirstLastPara="1" wrap="square" lIns="91425" tIns="45700" rIns="91425" bIns="45700" anchor="t" anchorCtr="0">
            <a:noAutofit/>
          </a:bodyPr>
          <a:lstStyle>
            <a:lvl1pPr marL="457200" marR="0" lvl="0" indent="-340360" algn="l" rtl="0">
              <a:lnSpc>
                <a:spcPct val="100000"/>
              </a:lnSpc>
              <a:spcBef>
                <a:spcPts val="440"/>
              </a:spcBef>
              <a:spcAft>
                <a:spcPts val="0"/>
              </a:spcAft>
              <a:buClr>
                <a:schemeClr val="dk1"/>
              </a:buClr>
              <a:buSzPts val="1760"/>
              <a:buFont typeface="Arial"/>
              <a:buAutoNum type="arabicParenR"/>
              <a:defRPr sz="22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AutoNum type="arabicPeriod"/>
              <a:defRPr sz="20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sposition personnalisée">
  <p:cSld name="Disposition personnalisée">
    <p:spTree>
      <p:nvGrpSpPr>
        <p:cNvPr id="1" name="Shape 102"/>
        <p:cNvGrpSpPr/>
        <p:nvPr/>
      </p:nvGrpSpPr>
      <p:grpSpPr>
        <a:xfrm>
          <a:off x="0" y="0"/>
          <a:ext cx="0" cy="0"/>
          <a:chOff x="0" y="0"/>
          <a:chExt cx="0" cy="0"/>
        </a:xfrm>
      </p:grpSpPr>
      <p:sp>
        <p:nvSpPr>
          <p:cNvPr id="103" name="Google Shape;103;p27"/>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04" name="Google Shape;104;p27"/>
          <p:cNvSpPr txBox="1"/>
          <p:nvPr/>
        </p:nvSpPr>
        <p:spPr>
          <a:xfrm>
            <a:off x="9290336" y="6339416"/>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fr-FR" sz="1200" b="0" i="0" u="none" strike="noStrike" cap="none">
                <a:solidFill>
                  <a:srgbClr val="888888"/>
                </a:solidFill>
                <a:latin typeface="Arial"/>
                <a:ea typeface="Arial"/>
                <a:cs typeface="Arial"/>
                <a:sym typeface="Arial"/>
              </a:rPr>
              <a:t>Laurie-Anne Marquet, PhD</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240"/>
              </a:spcBef>
              <a:spcAft>
                <a:spcPts val="0"/>
              </a:spcAft>
              <a:buClr>
                <a:srgbClr val="000000"/>
              </a:buClr>
              <a:buSzPts val="1200"/>
              <a:buFont typeface="Arial"/>
              <a:buNone/>
            </a:pPr>
            <a:r>
              <a:rPr lang="fr-FR" sz="1200" b="0" i="0" u="none" strike="noStrike" cap="none">
                <a:solidFill>
                  <a:srgbClr val="888888"/>
                </a:solidFill>
                <a:latin typeface="Arial"/>
                <a:ea typeface="Arial"/>
                <a:cs typeface="Arial"/>
                <a:sym typeface="Arial"/>
              </a:rPr>
              <a:t>Laurie-anne.marquet@outlook.fr</a:t>
            </a:r>
            <a:endParaRPr sz="1200" b="0" i="0" u="none" strike="noStrike" cap="none">
              <a:solidFill>
                <a:srgbClr val="888888"/>
              </a:solidFill>
              <a:latin typeface="Arial"/>
              <a:ea typeface="Arial"/>
              <a:cs typeface="Arial"/>
              <a:sym typeface="Arial"/>
            </a:endParaRPr>
          </a:p>
        </p:txBody>
      </p:sp>
      <p:pic>
        <p:nvPicPr>
          <p:cNvPr id="105" name="Google Shape;105;p27"/>
          <p:cNvPicPr preferRelativeResize="0"/>
          <p:nvPr/>
        </p:nvPicPr>
        <p:blipFill rotWithShape="1">
          <a:blip r:embed="rId2">
            <a:alphaModFix/>
          </a:blip>
          <a:srcRect/>
          <a:stretch/>
        </p:blipFill>
        <p:spPr>
          <a:xfrm>
            <a:off x="5175536" y="6273454"/>
            <a:ext cx="1840927" cy="497050"/>
          </a:xfrm>
          <a:prstGeom prst="rect">
            <a:avLst/>
          </a:prstGeom>
          <a:noFill/>
          <a:ln>
            <a:noFill/>
          </a:ln>
        </p:spPr>
      </p:pic>
      <p:cxnSp>
        <p:nvCxnSpPr>
          <p:cNvPr id="106" name="Google Shape;106;p27"/>
          <p:cNvCxnSpPr/>
          <p:nvPr/>
        </p:nvCxnSpPr>
        <p:spPr>
          <a:xfrm>
            <a:off x="0" y="6142383"/>
            <a:ext cx="12192000" cy="0"/>
          </a:xfrm>
          <a:prstGeom prst="straightConnector1">
            <a:avLst/>
          </a:prstGeom>
          <a:noFill/>
          <a:ln w="19050" cap="flat" cmpd="sng">
            <a:solidFill>
              <a:srgbClr val="0D155B"/>
            </a:solidFill>
            <a:prstDash val="solid"/>
            <a:round/>
            <a:headEnd type="none" w="sm" len="sm"/>
            <a:tailEnd type="none" w="sm" len="sm"/>
          </a:ln>
        </p:spPr>
      </p:cxnSp>
      <p:cxnSp>
        <p:nvCxnSpPr>
          <p:cNvPr id="107" name="Google Shape;107;p27"/>
          <p:cNvCxnSpPr/>
          <p:nvPr/>
        </p:nvCxnSpPr>
        <p:spPr>
          <a:xfrm>
            <a:off x="0" y="6223759"/>
            <a:ext cx="12192000" cy="0"/>
          </a:xfrm>
          <a:prstGeom prst="straightConnector1">
            <a:avLst/>
          </a:prstGeom>
          <a:noFill/>
          <a:ln w="19050" cap="flat" cmpd="sng">
            <a:solidFill>
              <a:srgbClr val="D1A83C"/>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08"/>
        <p:cNvGrpSpPr/>
        <p:nvPr/>
      </p:nvGrpSpPr>
      <p:grpSpPr>
        <a:xfrm>
          <a:off x="0" y="0"/>
          <a:ext cx="0" cy="0"/>
          <a:chOff x="0" y="0"/>
          <a:chExt cx="0" cy="0"/>
        </a:xfrm>
      </p:grpSpPr>
      <p:sp>
        <p:nvSpPr>
          <p:cNvPr id="109" name="Google Shape;109;p28"/>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0" name="Google Shape;110;p28"/>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457200" marR="0" lvl="0" indent="-340360" algn="l" rtl="0">
              <a:lnSpc>
                <a:spcPct val="100000"/>
              </a:lnSpc>
              <a:spcBef>
                <a:spcPts val="440"/>
              </a:spcBef>
              <a:spcAft>
                <a:spcPts val="0"/>
              </a:spcAft>
              <a:buClr>
                <a:schemeClr val="dk1"/>
              </a:buClr>
              <a:buSzPts val="1760"/>
              <a:buFont typeface="Arial"/>
              <a:buAutoNum type="arabicParenR"/>
              <a:defRPr sz="22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AutoNum type="arabicPeriod"/>
              <a:defRPr sz="20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1" name="Google Shape;111;p28"/>
          <p:cNvSpPr txBox="1">
            <a:spLocks noGrp="1"/>
          </p:cNvSpPr>
          <p:nvPr>
            <p:ph type="dt" idx="10"/>
          </p:nvPr>
        </p:nvSpPr>
        <p:spPr>
          <a:xfrm>
            <a:off x="9552384" y="1"/>
            <a:ext cx="126193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360"/>
              </a:spcBef>
              <a:spcAft>
                <a:spcPts val="0"/>
              </a:spcAft>
              <a:buSzPts val="1400"/>
              <a:buNone/>
              <a:defRPr/>
            </a:lvl1pPr>
            <a:lvl2pPr lvl="1" algn="l">
              <a:lnSpc>
                <a:spcPct val="100000"/>
              </a:lnSpc>
              <a:spcBef>
                <a:spcPts val="360"/>
              </a:spcBef>
              <a:spcAft>
                <a:spcPts val="0"/>
              </a:spcAft>
              <a:buSzPts val="1400"/>
              <a:buNone/>
              <a:defRPr/>
            </a:lvl2pPr>
            <a:lvl3pPr lvl="2" algn="l">
              <a:lnSpc>
                <a:spcPct val="100000"/>
              </a:lnSpc>
              <a:spcBef>
                <a:spcPts val="360"/>
              </a:spcBef>
              <a:spcAft>
                <a:spcPts val="0"/>
              </a:spcAft>
              <a:buSzPts val="1400"/>
              <a:buNone/>
              <a:defRPr/>
            </a:lvl3pPr>
            <a:lvl4pPr lvl="3" algn="l">
              <a:lnSpc>
                <a:spcPct val="100000"/>
              </a:lnSpc>
              <a:spcBef>
                <a:spcPts val="360"/>
              </a:spcBef>
              <a:spcAft>
                <a:spcPts val="0"/>
              </a:spcAft>
              <a:buSzPts val="1400"/>
              <a:buNone/>
              <a:defRPr/>
            </a:lvl4pPr>
            <a:lvl5pPr lvl="4" algn="l">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28"/>
          <p:cNvSpPr txBox="1">
            <a:spLocks noGrp="1"/>
          </p:cNvSpPr>
          <p:nvPr>
            <p:ph type="ftr" idx="11"/>
          </p:nvPr>
        </p:nvSpPr>
        <p:spPr>
          <a:xfrm>
            <a:off x="2063552" y="6356351"/>
            <a:ext cx="643271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360"/>
              </a:spcBef>
              <a:spcAft>
                <a:spcPts val="0"/>
              </a:spcAft>
              <a:buSzPts val="1400"/>
              <a:buNone/>
              <a:defRPr/>
            </a:lvl1pPr>
            <a:lvl2pPr lvl="1" algn="l">
              <a:lnSpc>
                <a:spcPct val="100000"/>
              </a:lnSpc>
              <a:spcBef>
                <a:spcPts val="360"/>
              </a:spcBef>
              <a:spcAft>
                <a:spcPts val="0"/>
              </a:spcAft>
              <a:buSzPts val="1400"/>
              <a:buNone/>
              <a:defRPr/>
            </a:lvl2pPr>
            <a:lvl3pPr lvl="2" algn="l">
              <a:lnSpc>
                <a:spcPct val="100000"/>
              </a:lnSpc>
              <a:spcBef>
                <a:spcPts val="360"/>
              </a:spcBef>
              <a:spcAft>
                <a:spcPts val="0"/>
              </a:spcAft>
              <a:buSzPts val="1400"/>
              <a:buNone/>
              <a:defRPr/>
            </a:lvl3pPr>
            <a:lvl4pPr lvl="3" algn="l">
              <a:lnSpc>
                <a:spcPct val="100000"/>
              </a:lnSpc>
              <a:spcBef>
                <a:spcPts val="360"/>
              </a:spcBef>
              <a:spcAft>
                <a:spcPts val="0"/>
              </a:spcAft>
              <a:buSzPts val="1400"/>
              <a:buNone/>
              <a:defRPr/>
            </a:lvl4pPr>
            <a:lvl5pPr lvl="4" algn="l">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8"/>
          <p:cNvSpPr txBox="1">
            <a:spLocks noGrp="1"/>
          </p:cNvSpPr>
          <p:nvPr>
            <p:ph type="sldNum" idx="12"/>
          </p:nvPr>
        </p:nvSpPr>
        <p:spPr>
          <a:xfrm>
            <a:off x="10992544" y="1"/>
            <a:ext cx="94992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114" name="Google Shape;114;p28"/>
          <p:cNvSpPr txBox="1"/>
          <p:nvPr/>
        </p:nvSpPr>
        <p:spPr>
          <a:xfrm>
            <a:off x="9290336" y="6339416"/>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fr-FR" sz="1200" b="0" i="0" u="none" strike="noStrike" cap="none">
                <a:solidFill>
                  <a:srgbClr val="888888"/>
                </a:solidFill>
                <a:latin typeface="Arial"/>
                <a:ea typeface="Arial"/>
                <a:cs typeface="Arial"/>
                <a:sym typeface="Arial"/>
              </a:rPr>
              <a:t>Laurie-Anne Marquet, PhD</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240"/>
              </a:spcBef>
              <a:spcAft>
                <a:spcPts val="0"/>
              </a:spcAft>
              <a:buClr>
                <a:srgbClr val="000000"/>
              </a:buClr>
              <a:buSzPts val="1200"/>
              <a:buFont typeface="Arial"/>
              <a:buNone/>
            </a:pPr>
            <a:r>
              <a:rPr lang="fr-FR" sz="1200" b="0" i="0" u="none" strike="noStrike" cap="none">
                <a:solidFill>
                  <a:srgbClr val="888888"/>
                </a:solidFill>
                <a:latin typeface="Arial"/>
                <a:ea typeface="Arial"/>
                <a:cs typeface="Arial"/>
                <a:sym typeface="Arial"/>
              </a:rPr>
              <a:t>Laurie-anne.marquet@outlook.fr</a:t>
            </a:r>
            <a:endParaRPr sz="1200" b="0" i="0" u="none" strike="noStrike" cap="none">
              <a:solidFill>
                <a:srgbClr val="888888"/>
              </a:solidFill>
              <a:latin typeface="Arial"/>
              <a:ea typeface="Arial"/>
              <a:cs typeface="Arial"/>
              <a:sym typeface="Arial"/>
            </a:endParaRPr>
          </a:p>
        </p:txBody>
      </p:sp>
      <p:pic>
        <p:nvPicPr>
          <p:cNvPr id="115" name="Google Shape;115;p28"/>
          <p:cNvPicPr preferRelativeResize="0"/>
          <p:nvPr/>
        </p:nvPicPr>
        <p:blipFill rotWithShape="1">
          <a:blip r:embed="rId2">
            <a:alphaModFix/>
          </a:blip>
          <a:srcRect/>
          <a:stretch/>
        </p:blipFill>
        <p:spPr>
          <a:xfrm>
            <a:off x="5175536" y="6273454"/>
            <a:ext cx="1840927" cy="497050"/>
          </a:xfrm>
          <a:prstGeom prst="rect">
            <a:avLst/>
          </a:prstGeom>
          <a:noFill/>
          <a:ln>
            <a:noFill/>
          </a:ln>
        </p:spPr>
      </p:pic>
      <p:cxnSp>
        <p:nvCxnSpPr>
          <p:cNvPr id="116" name="Google Shape;116;p28"/>
          <p:cNvCxnSpPr/>
          <p:nvPr/>
        </p:nvCxnSpPr>
        <p:spPr>
          <a:xfrm>
            <a:off x="0" y="6142383"/>
            <a:ext cx="12192000" cy="0"/>
          </a:xfrm>
          <a:prstGeom prst="straightConnector1">
            <a:avLst/>
          </a:prstGeom>
          <a:noFill/>
          <a:ln w="19050" cap="flat" cmpd="sng">
            <a:solidFill>
              <a:srgbClr val="0D155B"/>
            </a:solidFill>
            <a:prstDash val="solid"/>
            <a:round/>
            <a:headEnd type="none" w="sm" len="sm"/>
            <a:tailEnd type="none" w="sm" len="sm"/>
          </a:ln>
        </p:spPr>
      </p:cxnSp>
      <p:cxnSp>
        <p:nvCxnSpPr>
          <p:cNvPr id="117" name="Google Shape;117;p28"/>
          <p:cNvCxnSpPr/>
          <p:nvPr/>
        </p:nvCxnSpPr>
        <p:spPr>
          <a:xfrm>
            <a:off x="0" y="6223759"/>
            <a:ext cx="12192000" cy="0"/>
          </a:xfrm>
          <a:prstGeom prst="straightConnector1">
            <a:avLst/>
          </a:prstGeom>
          <a:noFill/>
          <a:ln w="19050" cap="flat" cmpd="sng">
            <a:solidFill>
              <a:srgbClr val="D1A83C"/>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ouverture">
    <p:spTree>
      <p:nvGrpSpPr>
        <p:cNvPr id="1" name=""/>
        <p:cNvGrpSpPr/>
        <p:nvPr/>
      </p:nvGrpSpPr>
      <p:grpSpPr>
        <a:xfrm>
          <a:off x="0" y="0"/>
          <a:ext cx="0" cy="0"/>
          <a:chOff x="0" y="0"/>
          <a:chExt cx="0" cy="0"/>
        </a:xfrm>
      </p:grpSpPr>
      <p:pic>
        <p:nvPicPr>
          <p:cNvPr id="19458" name="Picture 2" descr="W:\Photos\2013\Communication\PPT\V_Rouge.jpg"/>
          <p:cNvPicPr>
            <a:picLocks noChangeAspect="1" noChangeArrowheads="1"/>
          </p:cNvPicPr>
          <p:nvPr userDrawn="1"/>
        </p:nvPicPr>
        <p:blipFill>
          <a:blip r:embed="rId2"/>
          <a:stretch>
            <a:fillRect/>
          </a:stretch>
        </p:blipFill>
        <p:spPr bwMode="auto">
          <a:xfrm>
            <a:off x="1" y="1"/>
            <a:ext cx="2771775" cy="5457825"/>
          </a:xfrm>
          <a:prstGeom prst="rect">
            <a:avLst/>
          </a:prstGeom>
          <a:noFill/>
        </p:spPr>
      </p:pic>
      <p:pic>
        <p:nvPicPr>
          <p:cNvPr id="19460" name="Picture 4" descr="W:\Photos\2013\Communication\PPT\FFVoile_Grand.jpg"/>
          <p:cNvPicPr>
            <a:picLocks noChangeAspect="1" noChangeArrowheads="1"/>
          </p:cNvPicPr>
          <p:nvPr userDrawn="1"/>
        </p:nvPicPr>
        <p:blipFill>
          <a:blip r:embed="rId3"/>
          <a:stretch>
            <a:fillRect/>
          </a:stretch>
        </p:blipFill>
        <p:spPr bwMode="auto">
          <a:xfrm>
            <a:off x="9058275" y="5295900"/>
            <a:ext cx="3133725" cy="1562100"/>
          </a:xfrm>
          <a:prstGeom prst="rect">
            <a:avLst/>
          </a:prstGeom>
          <a:noFill/>
        </p:spPr>
      </p:pic>
      <p:sp>
        <p:nvSpPr>
          <p:cNvPr id="8" name="Titre 1"/>
          <p:cNvSpPr>
            <a:spLocks noGrp="1"/>
          </p:cNvSpPr>
          <p:nvPr>
            <p:ph type="title"/>
          </p:nvPr>
        </p:nvSpPr>
        <p:spPr>
          <a:xfrm>
            <a:off x="3599723" y="1700808"/>
            <a:ext cx="7982677" cy="1440160"/>
          </a:xfrm>
          <a:prstGeom prst="rect">
            <a:avLst/>
          </a:prstGeom>
        </p:spPr>
        <p:txBody>
          <a:bodyPr vert="horz"/>
          <a:lstStyle>
            <a:lvl1pPr algn="r">
              <a:defRPr sz="4000" b="1" cap="all" baseline="0">
                <a:latin typeface="+mn-lt"/>
              </a:defRPr>
            </a:lvl1pPr>
          </a:lstStyle>
          <a:p>
            <a:r>
              <a:rPr lang="fr-FR"/>
              <a:t>Modifiez le style du titre</a:t>
            </a:r>
            <a:endParaRPr lang="fr-FR" dirty="0"/>
          </a:p>
        </p:txBody>
      </p:sp>
      <p:sp>
        <p:nvSpPr>
          <p:cNvPr id="10" name="Espace réservé du contenu 9"/>
          <p:cNvSpPr>
            <a:spLocks noGrp="1"/>
          </p:cNvSpPr>
          <p:nvPr>
            <p:ph sz="quarter" idx="10" hasCustomPrompt="1"/>
          </p:nvPr>
        </p:nvSpPr>
        <p:spPr>
          <a:xfrm>
            <a:off x="3613515" y="1124744"/>
            <a:ext cx="7968885" cy="504056"/>
          </a:xfrm>
          <a:prstGeom prst="rect">
            <a:avLst/>
          </a:prstGeom>
        </p:spPr>
        <p:txBody>
          <a:bodyPr/>
          <a:lstStyle>
            <a:lvl1pPr algn="r">
              <a:buNone/>
              <a:defRPr sz="2000" b="1" baseline="0">
                <a:solidFill>
                  <a:schemeClr val="bg2"/>
                </a:solidFill>
              </a:defRPr>
            </a:lvl1pPr>
          </a:lstStyle>
          <a:p>
            <a:pPr lvl="0"/>
            <a:r>
              <a:rPr lang="fr-FR" dirty="0"/>
              <a:t>Insérez un sous-titre</a:t>
            </a:r>
          </a:p>
        </p:txBody>
      </p:sp>
      <p:sp>
        <p:nvSpPr>
          <p:cNvPr id="9" name="Espace réservé du contenu 9"/>
          <p:cNvSpPr>
            <a:spLocks noGrp="1"/>
          </p:cNvSpPr>
          <p:nvPr>
            <p:ph sz="quarter" idx="11" hasCustomPrompt="1"/>
          </p:nvPr>
        </p:nvSpPr>
        <p:spPr>
          <a:xfrm>
            <a:off x="3599723" y="4437112"/>
            <a:ext cx="7968885" cy="504056"/>
          </a:xfrm>
          <a:prstGeom prst="rect">
            <a:avLst/>
          </a:prstGeom>
        </p:spPr>
        <p:txBody>
          <a:bodyPr/>
          <a:lstStyle>
            <a:lvl1pPr algn="r">
              <a:buNone/>
              <a:defRPr sz="2000" b="1" baseline="0">
                <a:solidFill>
                  <a:schemeClr val="bg2"/>
                </a:solidFill>
              </a:defRPr>
            </a:lvl1pPr>
          </a:lstStyle>
          <a:p>
            <a:pPr lvl="0"/>
            <a:r>
              <a:rPr lang="fr-FR" dirty="0"/>
              <a:t>Auteur du document</a:t>
            </a:r>
          </a:p>
        </p:txBody>
      </p:sp>
      <p:pic>
        <p:nvPicPr>
          <p:cNvPr id="4" name="Image 3" descr="Une image contenant texte, Police, Graphique, capture d’écran&#10;&#10;Le contenu généré par l’IA peut être incorrect.">
            <a:extLst>
              <a:ext uri="{FF2B5EF4-FFF2-40B4-BE49-F238E27FC236}">
                <a16:creationId xmlns:a16="http://schemas.microsoft.com/office/drawing/2014/main" id="{6D7148D6-7FD9-B459-FFF8-348F6A13FF74}"/>
              </a:ext>
            </a:extLst>
          </p:cNvPr>
          <p:cNvPicPr>
            <a:picLocks noChangeAspect="1"/>
          </p:cNvPicPr>
          <p:nvPr userDrawn="1"/>
        </p:nvPicPr>
        <p:blipFill>
          <a:blip r:embed="rId4"/>
          <a:stretch>
            <a:fillRect/>
          </a:stretch>
        </p:blipFill>
        <p:spPr>
          <a:xfrm>
            <a:off x="407368" y="5620885"/>
            <a:ext cx="3378982" cy="970026"/>
          </a:xfrm>
          <a:prstGeom prst="rect">
            <a:avLst/>
          </a:prstGeom>
        </p:spPr>
      </p:pic>
    </p:spTree>
    <p:extLst>
      <p:ext uri="{BB962C8B-B14F-4D97-AF65-F5344CB8AC3E}">
        <p14:creationId xmlns:p14="http://schemas.microsoft.com/office/powerpoint/2010/main" val="1675585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ommaire">
  <p:cSld name="Sommaire">
    <p:spTree>
      <p:nvGrpSpPr>
        <p:cNvPr id="1" name="Shape 33"/>
        <p:cNvGrpSpPr/>
        <p:nvPr/>
      </p:nvGrpSpPr>
      <p:grpSpPr>
        <a:xfrm>
          <a:off x="0" y="0"/>
          <a:ext cx="0" cy="0"/>
          <a:chOff x="0" y="0"/>
          <a:chExt cx="0" cy="0"/>
        </a:xfrm>
      </p:grpSpPr>
      <p:pic>
        <p:nvPicPr>
          <p:cNvPr id="34" name="Google Shape;34;p17" descr="W:\Photos\2013\Communication\PPT\V_Bleu.jpg"/>
          <p:cNvPicPr preferRelativeResize="0"/>
          <p:nvPr/>
        </p:nvPicPr>
        <p:blipFill rotWithShape="1">
          <a:blip r:embed="rId2">
            <a:alphaModFix/>
          </a:blip>
          <a:srcRect/>
          <a:stretch/>
        </p:blipFill>
        <p:spPr>
          <a:xfrm>
            <a:off x="1" y="1"/>
            <a:ext cx="6391275" cy="6877050"/>
          </a:xfrm>
          <a:prstGeom prst="rect">
            <a:avLst/>
          </a:prstGeom>
          <a:noFill/>
          <a:ln>
            <a:noFill/>
          </a:ln>
        </p:spPr>
      </p:pic>
      <p:sp>
        <p:nvSpPr>
          <p:cNvPr id="35" name="Google Shape;35;p17"/>
          <p:cNvSpPr txBox="1">
            <a:spLocks noGrp="1"/>
          </p:cNvSpPr>
          <p:nvPr>
            <p:ph type="title"/>
          </p:nvPr>
        </p:nvSpPr>
        <p:spPr>
          <a:xfrm>
            <a:off x="609600" y="548680"/>
            <a:ext cx="10972800" cy="64807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36" name="Google Shape;36;p17"/>
          <p:cNvSpPr txBox="1">
            <a:spLocks noGrp="1"/>
          </p:cNvSpPr>
          <p:nvPr>
            <p:ph type="body" idx="1"/>
          </p:nvPr>
        </p:nvSpPr>
        <p:spPr>
          <a:xfrm>
            <a:off x="624418" y="1700808"/>
            <a:ext cx="10944191" cy="410445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600"/>
              </a:spcBef>
              <a:spcAft>
                <a:spcPts val="0"/>
              </a:spcAft>
              <a:buClr>
                <a:schemeClr val="dk2"/>
              </a:buClr>
              <a:buSzPts val="1760"/>
              <a:buFont typeface="Times New Roman"/>
              <a:buNone/>
              <a:defRPr sz="2200" b="0" i="0" u="none" strike="noStrike" cap="none">
                <a:solidFill>
                  <a:schemeClr val="dk2"/>
                </a:solidFill>
                <a:latin typeface="Arial"/>
                <a:ea typeface="Arial"/>
                <a:cs typeface="Arial"/>
                <a:sym typeface="Arial"/>
              </a:defRPr>
            </a:lvl1pPr>
            <a:lvl2pPr marL="914400" marR="0" lvl="1" indent="-368300" algn="l" rtl="0">
              <a:lnSpc>
                <a:spcPct val="100000"/>
              </a:lnSpc>
              <a:spcBef>
                <a:spcPts val="600"/>
              </a:spcBef>
              <a:spcAft>
                <a:spcPts val="0"/>
              </a:spcAft>
              <a:buClr>
                <a:schemeClr val="dk2"/>
              </a:buClr>
              <a:buSzPts val="2200"/>
              <a:buFont typeface="Arial"/>
              <a:buChar char="•"/>
              <a:defRPr sz="2200" b="1" i="0" u="none" strike="noStrike" cap="none">
                <a:solidFill>
                  <a:schemeClr val="dk2"/>
                </a:solidFill>
                <a:latin typeface="Arial"/>
                <a:ea typeface="Arial"/>
                <a:cs typeface="Arial"/>
                <a:sym typeface="Arial"/>
              </a:defRPr>
            </a:lvl2pPr>
            <a:lvl3pPr marL="1371600" marR="0" lvl="2" indent="-368300" algn="l" rtl="0">
              <a:lnSpc>
                <a:spcPct val="100000"/>
              </a:lnSpc>
              <a:spcBef>
                <a:spcPts val="600"/>
              </a:spcBef>
              <a:spcAft>
                <a:spcPts val="0"/>
              </a:spcAft>
              <a:buClr>
                <a:schemeClr val="dk2"/>
              </a:buClr>
              <a:buSzPts val="2200"/>
              <a:buFont typeface="Arial"/>
              <a:buChar char="•"/>
              <a:defRPr sz="2200" b="0" i="1" u="none" strike="noStrike" cap="none">
                <a:solidFill>
                  <a:schemeClr val="dk2"/>
                </a:solidFill>
                <a:latin typeface="Arial"/>
                <a:ea typeface="Arial"/>
                <a:cs typeface="Arial"/>
                <a:sym typeface="Arial"/>
              </a:defRPr>
            </a:lvl3pPr>
            <a:lvl4pPr marL="1828800" marR="0" lvl="3" indent="-355600" algn="l" rtl="0">
              <a:lnSpc>
                <a:spcPct val="100000"/>
              </a:lnSpc>
              <a:spcBef>
                <a:spcPts val="600"/>
              </a:spcBef>
              <a:spcAft>
                <a:spcPts val="0"/>
              </a:spcAft>
              <a:buClr>
                <a:schemeClr val="dk2"/>
              </a:buClr>
              <a:buSzPts val="2000"/>
              <a:buFont typeface="Arial"/>
              <a:buChar char="•"/>
              <a:defRPr sz="2000" b="1" i="0" u="none" strike="noStrike" cap="none">
                <a:solidFill>
                  <a:schemeClr val="dk2"/>
                </a:solidFill>
                <a:latin typeface="Arial"/>
                <a:ea typeface="Arial"/>
                <a:cs typeface="Arial"/>
                <a:sym typeface="Arial"/>
              </a:defRPr>
            </a:lvl4pPr>
            <a:lvl5pPr marL="2286000" marR="0" lvl="4" indent="-228600" algn="l" rtl="0">
              <a:lnSpc>
                <a:spcPct val="100000"/>
              </a:lnSpc>
              <a:spcBef>
                <a:spcPts val="600"/>
              </a:spcBef>
              <a:spcAft>
                <a:spcPts val="0"/>
              </a:spcAft>
              <a:buClr>
                <a:schemeClr val="dk2"/>
              </a:buClr>
              <a:buSzPts val="1800"/>
              <a:buFont typeface="Arial"/>
              <a:buNone/>
              <a:defRPr sz="1800" b="1" i="1" u="none" strike="noStrike" cap="none">
                <a:solidFill>
                  <a:schemeClr val="dk2"/>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 name="Google Shape;37;p17"/>
          <p:cNvSpPr txBox="1">
            <a:spLocks noGrp="1"/>
          </p:cNvSpPr>
          <p:nvPr>
            <p:ph type="dt" idx="10"/>
          </p:nvPr>
        </p:nvSpPr>
        <p:spPr>
          <a:xfrm>
            <a:off x="9552384" y="1"/>
            <a:ext cx="126193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360"/>
              </a:spcBef>
              <a:spcAft>
                <a:spcPts val="0"/>
              </a:spcAft>
              <a:buSzPts val="1400"/>
              <a:buNone/>
              <a:defRPr/>
            </a:lvl1pPr>
            <a:lvl2pPr lvl="1" algn="l">
              <a:lnSpc>
                <a:spcPct val="100000"/>
              </a:lnSpc>
              <a:spcBef>
                <a:spcPts val="360"/>
              </a:spcBef>
              <a:spcAft>
                <a:spcPts val="0"/>
              </a:spcAft>
              <a:buSzPts val="1400"/>
              <a:buNone/>
              <a:defRPr/>
            </a:lvl2pPr>
            <a:lvl3pPr lvl="2" algn="l">
              <a:lnSpc>
                <a:spcPct val="100000"/>
              </a:lnSpc>
              <a:spcBef>
                <a:spcPts val="360"/>
              </a:spcBef>
              <a:spcAft>
                <a:spcPts val="0"/>
              </a:spcAft>
              <a:buSzPts val="1400"/>
              <a:buNone/>
              <a:defRPr/>
            </a:lvl3pPr>
            <a:lvl4pPr lvl="3" algn="l">
              <a:lnSpc>
                <a:spcPct val="100000"/>
              </a:lnSpc>
              <a:spcBef>
                <a:spcPts val="360"/>
              </a:spcBef>
              <a:spcAft>
                <a:spcPts val="0"/>
              </a:spcAft>
              <a:buSzPts val="1400"/>
              <a:buNone/>
              <a:defRPr/>
            </a:lvl4pPr>
            <a:lvl5pPr lvl="4" algn="l">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sldNum" idx="12"/>
          </p:nvPr>
        </p:nvSpPr>
        <p:spPr>
          <a:xfrm>
            <a:off x="10992544" y="1"/>
            <a:ext cx="94992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39" name="Google Shape;39;p17"/>
          <p:cNvSpPr txBox="1">
            <a:spLocks noGrp="1"/>
          </p:cNvSpPr>
          <p:nvPr>
            <p:ph type="ftr" idx="11"/>
          </p:nvPr>
        </p:nvSpPr>
        <p:spPr>
          <a:xfrm>
            <a:off x="2063552" y="6356351"/>
            <a:ext cx="643271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360"/>
              </a:spcBef>
              <a:spcAft>
                <a:spcPts val="0"/>
              </a:spcAft>
              <a:buSzPts val="1400"/>
              <a:buNone/>
              <a:defRPr/>
            </a:lvl1pPr>
            <a:lvl2pPr lvl="1" algn="l">
              <a:lnSpc>
                <a:spcPct val="100000"/>
              </a:lnSpc>
              <a:spcBef>
                <a:spcPts val="360"/>
              </a:spcBef>
              <a:spcAft>
                <a:spcPts val="0"/>
              </a:spcAft>
              <a:buSzPts val="1400"/>
              <a:buNone/>
              <a:defRPr/>
            </a:lvl2pPr>
            <a:lvl3pPr lvl="2" algn="l">
              <a:lnSpc>
                <a:spcPct val="100000"/>
              </a:lnSpc>
              <a:spcBef>
                <a:spcPts val="360"/>
              </a:spcBef>
              <a:spcAft>
                <a:spcPts val="0"/>
              </a:spcAft>
              <a:buSzPts val="1400"/>
              <a:buNone/>
              <a:defRPr/>
            </a:lvl3pPr>
            <a:lvl4pPr lvl="3" algn="l">
              <a:lnSpc>
                <a:spcPct val="100000"/>
              </a:lnSpc>
              <a:spcBef>
                <a:spcPts val="360"/>
              </a:spcBef>
              <a:spcAft>
                <a:spcPts val="0"/>
              </a:spcAft>
              <a:buSzPts val="1400"/>
              <a:buNone/>
              <a:defRPr/>
            </a:lvl4pPr>
            <a:lvl5pPr lvl="4" algn="l">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age intérieure 1">
  <p:cSld name="Page intérieure 1">
    <p:spTree>
      <p:nvGrpSpPr>
        <p:cNvPr id="1" name="Shape 40"/>
        <p:cNvGrpSpPr/>
        <p:nvPr/>
      </p:nvGrpSpPr>
      <p:grpSpPr>
        <a:xfrm>
          <a:off x="0" y="0"/>
          <a:ext cx="0" cy="0"/>
          <a:chOff x="0" y="0"/>
          <a:chExt cx="0" cy="0"/>
        </a:xfrm>
      </p:grpSpPr>
      <p:pic>
        <p:nvPicPr>
          <p:cNvPr id="41" name="Google Shape;41;p19" descr="W:\Photos\2013\Communication\PPT\TitreNeutre.jpg"/>
          <p:cNvPicPr preferRelativeResize="0"/>
          <p:nvPr/>
        </p:nvPicPr>
        <p:blipFill rotWithShape="1">
          <a:blip r:embed="rId2">
            <a:alphaModFix/>
          </a:blip>
          <a:srcRect/>
          <a:stretch/>
        </p:blipFill>
        <p:spPr>
          <a:xfrm>
            <a:off x="-25400" y="539528"/>
            <a:ext cx="9163050" cy="657225"/>
          </a:xfrm>
          <a:prstGeom prst="rect">
            <a:avLst/>
          </a:prstGeom>
          <a:noFill/>
          <a:ln>
            <a:noFill/>
          </a:ln>
        </p:spPr>
      </p:pic>
      <p:sp>
        <p:nvSpPr>
          <p:cNvPr id="42" name="Google Shape;42;p19"/>
          <p:cNvSpPr txBox="1">
            <a:spLocks noGrp="1"/>
          </p:cNvSpPr>
          <p:nvPr>
            <p:ph type="title"/>
          </p:nvPr>
        </p:nvSpPr>
        <p:spPr>
          <a:xfrm>
            <a:off x="609600" y="548680"/>
            <a:ext cx="10972800" cy="64807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43" name="Google Shape;43;p19"/>
          <p:cNvSpPr txBox="1">
            <a:spLocks noGrp="1"/>
          </p:cNvSpPr>
          <p:nvPr>
            <p:ph type="body" idx="1"/>
          </p:nvPr>
        </p:nvSpPr>
        <p:spPr>
          <a:xfrm>
            <a:off x="624418" y="1700808"/>
            <a:ext cx="10944191" cy="410445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600"/>
              </a:spcBef>
              <a:spcAft>
                <a:spcPts val="0"/>
              </a:spcAft>
              <a:buClr>
                <a:schemeClr val="dk2"/>
              </a:buClr>
              <a:buSzPts val="1760"/>
              <a:buFont typeface="Times New Roman"/>
              <a:buNone/>
              <a:defRPr sz="2200" b="0" i="0" u="none" strike="noStrike" cap="none">
                <a:solidFill>
                  <a:schemeClr val="dk2"/>
                </a:solidFill>
                <a:latin typeface="Arial"/>
                <a:ea typeface="Arial"/>
                <a:cs typeface="Arial"/>
                <a:sym typeface="Arial"/>
              </a:defRPr>
            </a:lvl1pPr>
            <a:lvl2pPr marL="914400" marR="0" lvl="1" indent="-368300" algn="l" rtl="0">
              <a:lnSpc>
                <a:spcPct val="100000"/>
              </a:lnSpc>
              <a:spcBef>
                <a:spcPts val="600"/>
              </a:spcBef>
              <a:spcAft>
                <a:spcPts val="0"/>
              </a:spcAft>
              <a:buClr>
                <a:schemeClr val="dk2"/>
              </a:buClr>
              <a:buSzPts val="2200"/>
              <a:buFont typeface="Arial"/>
              <a:buChar char="•"/>
              <a:defRPr sz="2200" b="1" i="0" u="none" strike="noStrike" cap="none">
                <a:solidFill>
                  <a:schemeClr val="dk2"/>
                </a:solidFill>
                <a:latin typeface="Arial"/>
                <a:ea typeface="Arial"/>
                <a:cs typeface="Arial"/>
                <a:sym typeface="Arial"/>
              </a:defRPr>
            </a:lvl2pPr>
            <a:lvl3pPr marL="1371600" marR="0" lvl="2" indent="-368300" algn="l" rtl="0">
              <a:lnSpc>
                <a:spcPct val="100000"/>
              </a:lnSpc>
              <a:spcBef>
                <a:spcPts val="600"/>
              </a:spcBef>
              <a:spcAft>
                <a:spcPts val="0"/>
              </a:spcAft>
              <a:buClr>
                <a:schemeClr val="dk2"/>
              </a:buClr>
              <a:buSzPts val="2200"/>
              <a:buFont typeface="Arial"/>
              <a:buChar char="•"/>
              <a:defRPr sz="2200" b="0" i="1" u="none" strike="noStrike" cap="none">
                <a:solidFill>
                  <a:schemeClr val="dk2"/>
                </a:solidFill>
                <a:latin typeface="Arial"/>
                <a:ea typeface="Arial"/>
                <a:cs typeface="Arial"/>
                <a:sym typeface="Arial"/>
              </a:defRPr>
            </a:lvl3pPr>
            <a:lvl4pPr marL="1828800" marR="0" lvl="3" indent="-355600" algn="l" rtl="0">
              <a:lnSpc>
                <a:spcPct val="100000"/>
              </a:lnSpc>
              <a:spcBef>
                <a:spcPts val="600"/>
              </a:spcBef>
              <a:spcAft>
                <a:spcPts val="0"/>
              </a:spcAft>
              <a:buClr>
                <a:schemeClr val="dk2"/>
              </a:buClr>
              <a:buSzPts val="2000"/>
              <a:buFont typeface="Arial"/>
              <a:buChar char="•"/>
              <a:defRPr sz="2000" b="1" i="0" u="none" strike="noStrike" cap="none">
                <a:solidFill>
                  <a:schemeClr val="dk2"/>
                </a:solidFill>
                <a:latin typeface="Arial"/>
                <a:ea typeface="Arial"/>
                <a:cs typeface="Arial"/>
                <a:sym typeface="Arial"/>
              </a:defRPr>
            </a:lvl4pPr>
            <a:lvl5pPr marL="2286000" marR="0" lvl="4" indent="-228600" algn="l" rtl="0">
              <a:lnSpc>
                <a:spcPct val="100000"/>
              </a:lnSpc>
              <a:spcBef>
                <a:spcPts val="600"/>
              </a:spcBef>
              <a:spcAft>
                <a:spcPts val="0"/>
              </a:spcAft>
              <a:buClr>
                <a:schemeClr val="dk2"/>
              </a:buClr>
              <a:buSzPts val="1800"/>
              <a:buFont typeface="Times New Roman"/>
              <a:buNone/>
              <a:defRPr sz="1800" b="1" i="1" u="none" strike="noStrike" cap="none">
                <a:solidFill>
                  <a:schemeClr val="dk2"/>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4" name="Google Shape;44;p19"/>
          <p:cNvSpPr txBox="1">
            <a:spLocks noGrp="1"/>
          </p:cNvSpPr>
          <p:nvPr>
            <p:ph type="dt" idx="10"/>
          </p:nvPr>
        </p:nvSpPr>
        <p:spPr>
          <a:xfrm>
            <a:off x="9552384" y="1"/>
            <a:ext cx="126193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360"/>
              </a:spcBef>
              <a:spcAft>
                <a:spcPts val="0"/>
              </a:spcAft>
              <a:buSzPts val="1400"/>
              <a:buNone/>
              <a:defRPr/>
            </a:lvl1pPr>
            <a:lvl2pPr lvl="1" algn="l">
              <a:lnSpc>
                <a:spcPct val="100000"/>
              </a:lnSpc>
              <a:spcBef>
                <a:spcPts val="360"/>
              </a:spcBef>
              <a:spcAft>
                <a:spcPts val="0"/>
              </a:spcAft>
              <a:buSzPts val="1400"/>
              <a:buNone/>
              <a:defRPr/>
            </a:lvl2pPr>
            <a:lvl3pPr lvl="2" algn="l">
              <a:lnSpc>
                <a:spcPct val="100000"/>
              </a:lnSpc>
              <a:spcBef>
                <a:spcPts val="360"/>
              </a:spcBef>
              <a:spcAft>
                <a:spcPts val="0"/>
              </a:spcAft>
              <a:buSzPts val="1400"/>
              <a:buNone/>
              <a:defRPr/>
            </a:lvl3pPr>
            <a:lvl4pPr lvl="3" algn="l">
              <a:lnSpc>
                <a:spcPct val="100000"/>
              </a:lnSpc>
              <a:spcBef>
                <a:spcPts val="360"/>
              </a:spcBef>
              <a:spcAft>
                <a:spcPts val="0"/>
              </a:spcAft>
              <a:buSzPts val="1400"/>
              <a:buNone/>
              <a:defRPr/>
            </a:lvl4pPr>
            <a:lvl5pPr lvl="4" algn="l">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9"/>
          <p:cNvSpPr txBox="1">
            <a:spLocks noGrp="1"/>
          </p:cNvSpPr>
          <p:nvPr>
            <p:ph type="sldNum" idx="12"/>
          </p:nvPr>
        </p:nvSpPr>
        <p:spPr>
          <a:xfrm>
            <a:off x="10992544" y="1"/>
            <a:ext cx="94992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46" name="Google Shape;46;p19"/>
          <p:cNvSpPr txBox="1">
            <a:spLocks noGrp="1"/>
          </p:cNvSpPr>
          <p:nvPr>
            <p:ph type="ftr" idx="11"/>
          </p:nvPr>
        </p:nvSpPr>
        <p:spPr>
          <a:xfrm>
            <a:off x="2063552" y="6356351"/>
            <a:ext cx="643271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360"/>
              </a:spcBef>
              <a:spcAft>
                <a:spcPts val="0"/>
              </a:spcAft>
              <a:buSzPts val="1400"/>
              <a:buNone/>
              <a:defRPr/>
            </a:lvl1pPr>
            <a:lvl2pPr lvl="1" algn="l">
              <a:lnSpc>
                <a:spcPct val="100000"/>
              </a:lnSpc>
              <a:spcBef>
                <a:spcPts val="360"/>
              </a:spcBef>
              <a:spcAft>
                <a:spcPts val="0"/>
              </a:spcAft>
              <a:buSzPts val="1400"/>
              <a:buNone/>
              <a:defRPr/>
            </a:lvl2pPr>
            <a:lvl3pPr lvl="2" algn="l">
              <a:lnSpc>
                <a:spcPct val="100000"/>
              </a:lnSpc>
              <a:spcBef>
                <a:spcPts val="360"/>
              </a:spcBef>
              <a:spcAft>
                <a:spcPts val="0"/>
              </a:spcAft>
              <a:buSzPts val="1400"/>
              <a:buNone/>
              <a:defRPr/>
            </a:lvl3pPr>
            <a:lvl4pPr lvl="3" algn="l">
              <a:lnSpc>
                <a:spcPct val="100000"/>
              </a:lnSpc>
              <a:spcBef>
                <a:spcPts val="360"/>
              </a:spcBef>
              <a:spcAft>
                <a:spcPts val="0"/>
              </a:spcAft>
              <a:buSzPts val="1400"/>
              <a:buNone/>
              <a:defRPr/>
            </a:lvl4pPr>
            <a:lvl5pPr lvl="4" algn="l">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Page intérieure 1">
  <p:cSld name="1_Page intérieure 1">
    <p:spTree>
      <p:nvGrpSpPr>
        <p:cNvPr id="1" name="Shape 47"/>
        <p:cNvGrpSpPr/>
        <p:nvPr/>
      </p:nvGrpSpPr>
      <p:grpSpPr>
        <a:xfrm>
          <a:off x="0" y="0"/>
          <a:ext cx="0" cy="0"/>
          <a:chOff x="0" y="0"/>
          <a:chExt cx="0" cy="0"/>
        </a:xfrm>
      </p:grpSpPr>
      <p:pic>
        <p:nvPicPr>
          <p:cNvPr id="48" name="Google Shape;48;p20" descr="W:\Photos\2013\Communication\PPT\TitreNeutre.jpg"/>
          <p:cNvPicPr preferRelativeResize="0"/>
          <p:nvPr/>
        </p:nvPicPr>
        <p:blipFill rotWithShape="1">
          <a:blip r:embed="rId2">
            <a:alphaModFix/>
          </a:blip>
          <a:srcRect/>
          <a:stretch/>
        </p:blipFill>
        <p:spPr>
          <a:xfrm>
            <a:off x="-25400" y="539528"/>
            <a:ext cx="7777584" cy="657225"/>
          </a:xfrm>
          <a:prstGeom prst="rect">
            <a:avLst/>
          </a:prstGeom>
          <a:noFill/>
          <a:ln>
            <a:noFill/>
          </a:ln>
        </p:spPr>
      </p:pic>
      <p:sp>
        <p:nvSpPr>
          <p:cNvPr id="49" name="Google Shape;49;p20"/>
          <p:cNvSpPr txBox="1">
            <a:spLocks noGrp="1"/>
          </p:cNvSpPr>
          <p:nvPr>
            <p:ph type="title"/>
          </p:nvPr>
        </p:nvSpPr>
        <p:spPr>
          <a:xfrm>
            <a:off x="609600" y="548680"/>
            <a:ext cx="10972800" cy="64807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50" name="Google Shape;50;p20"/>
          <p:cNvSpPr txBox="1">
            <a:spLocks noGrp="1"/>
          </p:cNvSpPr>
          <p:nvPr>
            <p:ph type="body" idx="1"/>
          </p:nvPr>
        </p:nvSpPr>
        <p:spPr>
          <a:xfrm>
            <a:off x="624419" y="1700808"/>
            <a:ext cx="7127766" cy="410445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600"/>
              </a:spcBef>
              <a:spcAft>
                <a:spcPts val="0"/>
              </a:spcAft>
              <a:buClr>
                <a:schemeClr val="dk2"/>
              </a:buClr>
              <a:buSzPts val="1760"/>
              <a:buFont typeface="Times New Roman"/>
              <a:buNone/>
              <a:defRPr sz="2200" b="0" i="0" u="none" strike="noStrike" cap="none">
                <a:solidFill>
                  <a:schemeClr val="dk2"/>
                </a:solidFill>
                <a:latin typeface="Arial"/>
                <a:ea typeface="Arial"/>
                <a:cs typeface="Arial"/>
                <a:sym typeface="Arial"/>
              </a:defRPr>
            </a:lvl1pPr>
            <a:lvl2pPr marL="914400" marR="0" lvl="1" indent="-368300" algn="l" rtl="0">
              <a:lnSpc>
                <a:spcPct val="100000"/>
              </a:lnSpc>
              <a:spcBef>
                <a:spcPts val="600"/>
              </a:spcBef>
              <a:spcAft>
                <a:spcPts val="0"/>
              </a:spcAft>
              <a:buClr>
                <a:schemeClr val="dk2"/>
              </a:buClr>
              <a:buSzPts val="2200"/>
              <a:buFont typeface="Arial"/>
              <a:buChar char="•"/>
              <a:defRPr sz="2200" b="1" i="0" u="none" strike="noStrike" cap="none">
                <a:solidFill>
                  <a:schemeClr val="dk2"/>
                </a:solidFill>
                <a:latin typeface="Arial"/>
                <a:ea typeface="Arial"/>
                <a:cs typeface="Arial"/>
                <a:sym typeface="Arial"/>
              </a:defRPr>
            </a:lvl2pPr>
            <a:lvl3pPr marL="1371600" marR="0" lvl="2" indent="-368300" algn="l" rtl="0">
              <a:lnSpc>
                <a:spcPct val="100000"/>
              </a:lnSpc>
              <a:spcBef>
                <a:spcPts val="600"/>
              </a:spcBef>
              <a:spcAft>
                <a:spcPts val="0"/>
              </a:spcAft>
              <a:buClr>
                <a:schemeClr val="dk2"/>
              </a:buClr>
              <a:buSzPts val="2200"/>
              <a:buFont typeface="Arial"/>
              <a:buChar char="•"/>
              <a:defRPr sz="2200" b="0" i="1" u="none" strike="noStrike" cap="none">
                <a:solidFill>
                  <a:schemeClr val="dk2"/>
                </a:solidFill>
                <a:latin typeface="Arial"/>
                <a:ea typeface="Arial"/>
                <a:cs typeface="Arial"/>
                <a:sym typeface="Arial"/>
              </a:defRPr>
            </a:lvl3pPr>
            <a:lvl4pPr marL="1828800" marR="0" lvl="3" indent="-355600" algn="l" rtl="0">
              <a:lnSpc>
                <a:spcPct val="100000"/>
              </a:lnSpc>
              <a:spcBef>
                <a:spcPts val="600"/>
              </a:spcBef>
              <a:spcAft>
                <a:spcPts val="0"/>
              </a:spcAft>
              <a:buClr>
                <a:schemeClr val="dk2"/>
              </a:buClr>
              <a:buSzPts val="2000"/>
              <a:buFont typeface="Arial"/>
              <a:buChar char="•"/>
              <a:defRPr sz="2000" b="1" i="0" u="none" strike="noStrike" cap="none">
                <a:solidFill>
                  <a:schemeClr val="dk2"/>
                </a:solidFill>
                <a:latin typeface="Arial"/>
                <a:ea typeface="Arial"/>
                <a:cs typeface="Arial"/>
                <a:sym typeface="Arial"/>
              </a:defRPr>
            </a:lvl4pPr>
            <a:lvl5pPr marL="2286000" marR="0" lvl="4" indent="-228600" algn="l" rtl="0">
              <a:lnSpc>
                <a:spcPct val="100000"/>
              </a:lnSpc>
              <a:spcBef>
                <a:spcPts val="600"/>
              </a:spcBef>
              <a:spcAft>
                <a:spcPts val="0"/>
              </a:spcAft>
              <a:buClr>
                <a:schemeClr val="dk2"/>
              </a:buClr>
              <a:buSzPts val="1800"/>
              <a:buFont typeface="Times New Roman"/>
              <a:buNone/>
              <a:defRPr sz="1800" b="1" i="1" u="none" strike="noStrike" cap="none">
                <a:solidFill>
                  <a:schemeClr val="dk2"/>
                </a:solidFill>
                <a:latin typeface="Arial"/>
                <a:ea typeface="Arial"/>
                <a:cs typeface="Arial"/>
                <a:sym typeface="Arial"/>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 name="Google Shape;51;p20"/>
          <p:cNvSpPr txBox="1">
            <a:spLocks noGrp="1"/>
          </p:cNvSpPr>
          <p:nvPr>
            <p:ph type="dt" idx="10"/>
          </p:nvPr>
        </p:nvSpPr>
        <p:spPr>
          <a:xfrm>
            <a:off x="5351076" y="1"/>
            <a:ext cx="126193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360"/>
              </a:spcBef>
              <a:spcAft>
                <a:spcPts val="0"/>
              </a:spcAft>
              <a:buSzPts val="1400"/>
              <a:buNone/>
              <a:defRPr/>
            </a:lvl1pPr>
            <a:lvl2pPr lvl="1" algn="l">
              <a:lnSpc>
                <a:spcPct val="100000"/>
              </a:lnSpc>
              <a:spcBef>
                <a:spcPts val="360"/>
              </a:spcBef>
              <a:spcAft>
                <a:spcPts val="0"/>
              </a:spcAft>
              <a:buSzPts val="1400"/>
              <a:buNone/>
              <a:defRPr/>
            </a:lvl2pPr>
            <a:lvl3pPr lvl="2" algn="l">
              <a:lnSpc>
                <a:spcPct val="100000"/>
              </a:lnSpc>
              <a:spcBef>
                <a:spcPts val="360"/>
              </a:spcBef>
              <a:spcAft>
                <a:spcPts val="0"/>
              </a:spcAft>
              <a:buSzPts val="1400"/>
              <a:buNone/>
              <a:defRPr/>
            </a:lvl3pPr>
            <a:lvl4pPr lvl="3" algn="l">
              <a:lnSpc>
                <a:spcPct val="100000"/>
              </a:lnSpc>
              <a:spcBef>
                <a:spcPts val="360"/>
              </a:spcBef>
              <a:spcAft>
                <a:spcPts val="0"/>
              </a:spcAft>
              <a:buSzPts val="1400"/>
              <a:buNone/>
              <a:defRPr/>
            </a:lvl4pPr>
            <a:lvl5pPr lvl="4" algn="l">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0"/>
          <p:cNvSpPr txBox="1">
            <a:spLocks noGrp="1"/>
          </p:cNvSpPr>
          <p:nvPr>
            <p:ph type="sldNum" idx="12"/>
          </p:nvPr>
        </p:nvSpPr>
        <p:spPr>
          <a:xfrm>
            <a:off x="6791236" y="1"/>
            <a:ext cx="94992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53" name="Google Shape;53;p20"/>
          <p:cNvSpPr txBox="1">
            <a:spLocks noGrp="1"/>
          </p:cNvSpPr>
          <p:nvPr>
            <p:ph type="ftr" idx="11"/>
          </p:nvPr>
        </p:nvSpPr>
        <p:spPr>
          <a:xfrm>
            <a:off x="971944" y="6356351"/>
            <a:ext cx="643271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360"/>
              </a:spcBef>
              <a:spcAft>
                <a:spcPts val="0"/>
              </a:spcAft>
              <a:buSzPts val="1400"/>
              <a:buNone/>
              <a:defRPr/>
            </a:lvl1pPr>
            <a:lvl2pPr lvl="1" algn="l">
              <a:lnSpc>
                <a:spcPct val="100000"/>
              </a:lnSpc>
              <a:spcBef>
                <a:spcPts val="360"/>
              </a:spcBef>
              <a:spcAft>
                <a:spcPts val="0"/>
              </a:spcAft>
              <a:buSzPts val="1400"/>
              <a:buNone/>
              <a:defRPr/>
            </a:lvl2pPr>
            <a:lvl3pPr lvl="2" algn="l">
              <a:lnSpc>
                <a:spcPct val="100000"/>
              </a:lnSpc>
              <a:spcBef>
                <a:spcPts val="360"/>
              </a:spcBef>
              <a:spcAft>
                <a:spcPts val="0"/>
              </a:spcAft>
              <a:buSzPts val="1400"/>
              <a:buNone/>
              <a:defRPr/>
            </a:lvl3pPr>
            <a:lvl4pPr lvl="3" algn="l">
              <a:lnSpc>
                <a:spcPct val="100000"/>
              </a:lnSpc>
              <a:spcBef>
                <a:spcPts val="360"/>
              </a:spcBef>
              <a:spcAft>
                <a:spcPts val="0"/>
              </a:spcAft>
              <a:buSzPts val="1400"/>
              <a:buNone/>
              <a:defRPr/>
            </a:lvl4pPr>
            <a:lvl5pPr lvl="4" algn="l">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0"/>
          <p:cNvSpPr>
            <a:spLocks noGrp="1"/>
          </p:cNvSpPr>
          <p:nvPr>
            <p:ph type="pic" idx="2"/>
          </p:nvPr>
        </p:nvSpPr>
        <p:spPr>
          <a:xfrm>
            <a:off x="7920905" y="0"/>
            <a:ext cx="4295775" cy="687705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age intérieure 2">
  <p:cSld name="Page intérieure 2">
    <p:spTree>
      <p:nvGrpSpPr>
        <p:cNvPr id="1" name="Shape 55"/>
        <p:cNvGrpSpPr/>
        <p:nvPr/>
      </p:nvGrpSpPr>
      <p:grpSpPr>
        <a:xfrm>
          <a:off x="0" y="0"/>
          <a:ext cx="0" cy="0"/>
          <a:chOff x="0" y="0"/>
          <a:chExt cx="0" cy="0"/>
        </a:xfrm>
      </p:grpSpPr>
      <p:pic>
        <p:nvPicPr>
          <p:cNvPr id="56" name="Google Shape;56;p21" descr="W:\Photos\2013\Communication\PPT\TitreNeutre.jpg"/>
          <p:cNvPicPr preferRelativeResize="0"/>
          <p:nvPr/>
        </p:nvPicPr>
        <p:blipFill rotWithShape="1">
          <a:blip r:embed="rId2">
            <a:alphaModFix/>
          </a:blip>
          <a:srcRect/>
          <a:stretch/>
        </p:blipFill>
        <p:spPr>
          <a:xfrm>
            <a:off x="-25400" y="539528"/>
            <a:ext cx="9163050" cy="657225"/>
          </a:xfrm>
          <a:prstGeom prst="rect">
            <a:avLst/>
          </a:prstGeom>
          <a:noFill/>
          <a:ln>
            <a:noFill/>
          </a:ln>
        </p:spPr>
      </p:pic>
      <p:sp>
        <p:nvSpPr>
          <p:cNvPr id="57" name="Google Shape;57;p21"/>
          <p:cNvSpPr txBox="1">
            <a:spLocks noGrp="1"/>
          </p:cNvSpPr>
          <p:nvPr>
            <p:ph type="title"/>
          </p:nvPr>
        </p:nvSpPr>
        <p:spPr>
          <a:xfrm>
            <a:off x="609600" y="548680"/>
            <a:ext cx="10972800" cy="64807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58" name="Google Shape;58;p21"/>
          <p:cNvSpPr txBox="1">
            <a:spLocks noGrp="1"/>
          </p:cNvSpPr>
          <p:nvPr>
            <p:ph type="dt" idx="10"/>
          </p:nvPr>
        </p:nvSpPr>
        <p:spPr>
          <a:xfrm>
            <a:off x="9552384" y="1"/>
            <a:ext cx="126193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360"/>
              </a:spcBef>
              <a:spcAft>
                <a:spcPts val="0"/>
              </a:spcAft>
              <a:buSzPts val="1400"/>
              <a:buNone/>
              <a:defRPr/>
            </a:lvl1pPr>
            <a:lvl2pPr lvl="1" algn="l">
              <a:lnSpc>
                <a:spcPct val="100000"/>
              </a:lnSpc>
              <a:spcBef>
                <a:spcPts val="360"/>
              </a:spcBef>
              <a:spcAft>
                <a:spcPts val="0"/>
              </a:spcAft>
              <a:buSzPts val="1400"/>
              <a:buNone/>
              <a:defRPr/>
            </a:lvl2pPr>
            <a:lvl3pPr lvl="2" algn="l">
              <a:lnSpc>
                <a:spcPct val="100000"/>
              </a:lnSpc>
              <a:spcBef>
                <a:spcPts val="360"/>
              </a:spcBef>
              <a:spcAft>
                <a:spcPts val="0"/>
              </a:spcAft>
              <a:buSzPts val="1400"/>
              <a:buNone/>
              <a:defRPr/>
            </a:lvl3pPr>
            <a:lvl4pPr lvl="3" algn="l">
              <a:lnSpc>
                <a:spcPct val="100000"/>
              </a:lnSpc>
              <a:spcBef>
                <a:spcPts val="360"/>
              </a:spcBef>
              <a:spcAft>
                <a:spcPts val="0"/>
              </a:spcAft>
              <a:buSzPts val="1400"/>
              <a:buNone/>
              <a:defRPr/>
            </a:lvl4pPr>
            <a:lvl5pPr lvl="4" algn="l">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1"/>
          <p:cNvSpPr txBox="1">
            <a:spLocks noGrp="1"/>
          </p:cNvSpPr>
          <p:nvPr>
            <p:ph type="sldNum" idx="12"/>
          </p:nvPr>
        </p:nvSpPr>
        <p:spPr>
          <a:xfrm>
            <a:off x="10992544" y="1"/>
            <a:ext cx="94992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60" name="Google Shape;60;p21"/>
          <p:cNvSpPr txBox="1">
            <a:spLocks noGrp="1"/>
          </p:cNvSpPr>
          <p:nvPr>
            <p:ph type="ftr" idx="11"/>
          </p:nvPr>
        </p:nvSpPr>
        <p:spPr>
          <a:xfrm>
            <a:off x="2063552" y="6356351"/>
            <a:ext cx="643271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360"/>
              </a:spcBef>
              <a:spcAft>
                <a:spcPts val="0"/>
              </a:spcAft>
              <a:buSzPts val="1400"/>
              <a:buNone/>
              <a:defRPr/>
            </a:lvl1pPr>
            <a:lvl2pPr lvl="1" algn="l">
              <a:lnSpc>
                <a:spcPct val="100000"/>
              </a:lnSpc>
              <a:spcBef>
                <a:spcPts val="360"/>
              </a:spcBef>
              <a:spcAft>
                <a:spcPts val="0"/>
              </a:spcAft>
              <a:buSzPts val="1400"/>
              <a:buNone/>
              <a:defRPr/>
            </a:lvl2pPr>
            <a:lvl3pPr lvl="2" algn="l">
              <a:lnSpc>
                <a:spcPct val="100000"/>
              </a:lnSpc>
              <a:spcBef>
                <a:spcPts val="360"/>
              </a:spcBef>
              <a:spcAft>
                <a:spcPts val="0"/>
              </a:spcAft>
              <a:buSzPts val="1400"/>
              <a:buNone/>
              <a:defRPr/>
            </a:lvl3pPr>
            <a:lvl4pPr lvl="3" algn="l">
              <a:lnSpc>
                <a:spcPct val="100000"/>
              </a:lnSpc>
              <a:spcBef>
                <a:spcPts val="360"/>
              </a:spcBef>
              <a:spcAft>
                <a:spcPts val="0"/>
              </a:spcAft>
              <a:buSzPts val="1400"/>
              <a:buNone/>
              <a:defRPr/>
            </a:lvl4pPr>
            <a:lvl5pPr lvl="4" algn="l">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age intérieure 3">
  <p:cSld name="Page intérieure 3">
    <p:spTree>
      <p:nvGrpSpPr>
        <p:cNvPr id="1" name="Shape 61"/>
        <p:cNvGrpSpPr/>
        <p:nvPr/>
      </p:nvGrpSpPr>
      <p:grpSpPr>
        <a:xfrm>
          <a:off x="0" y="0"/>
          <a:ext cx="0" cy="0"/>
          <a:chOff x="0" y="0"/>
          <a:chExt cx="0" cy="0"/>
        </a:xfrm>
      </p:grpSpPr>
      <p:pic>
        <p:nvPicPr>
          <p:cNvPr id="62" name="Google Shape;62;p22" descr="W:\Photos\2013\Communication\PPT\TitreNeutre.jpg"/>
          <p:cNvPicPr preferRelativeResize="0"/>
          <p:nvPr/>
        </p:nvPicPr>
        <p:blipFill rotWithShape="1">
          <a:blip r:embed="rId2">
            <a:alphaModFix/>
          </a:blip>
          <a:srcRect/>
          <a:stretch/>
        </p:blipFill>
        <p:spPr>
          <a:xfrm>
            <a:off x="-25400" y="539528"/>
            <a:ext cx="9163050" cy="657225"/>
          </a:xfrm>
          <a:prstGeom prst="rect">
            <a:avLst/>
          </a:prstGeom>
          <a:noFill/>
          <a:ln>
            <a:noFill/>
          </a:ln>
        </p:spPr>
      </p:pic>
      <p:sp>
        <p:nvSpPr>
          <p:cNvPr id="63" name="Google Shape;63;p22"/>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marR="0" lvl="0" indent="-340360" algn="l" rtl="0">
              <a:lnSpc>
                <a:spcPct val="100000"/>
              </a:lnSpc>
              <a:spcBef>
                <a:spcPts val="440"/>
              </a:spcBef>
              <a:spcAft>
                <a:spcPts val="0"/>
              </a:spcAft>
              <a:buClr>
                <a:schemeClr val="dk2"/>
              </a:buClr>
              <a:buSzPts val="1760"/>
              <a:buFont typeface="Arial"/>
              <a:buChar char="•"/>
              <a:defRPr sz="2200" b="1" i="0" u="none" strike="noStrike" cap="none">
                <a:solidFill>
                  <a:schemeClr val="dk2"/>
                </a:solidFill>
                <a:latin typeface="Arial"/>
                <a:ea typeface="Arial"/>
                <a:cs typeface="Arial"/>
                <a:sym typeface="Arial"/>
              </a:defRPr>
            </a:lvl1pPr>
            <a:lvl2pPr marL="914400" marR="0" lvl="1" indent="-368300" algn="l" rtl="0">
              <a:lnSpc>
                <a:spcPct val="100000"/>
              </a:lnSpc>
              <a:spcBef>
                <a:spcPts val="440"/>
              </a:spcBef>
              <a:spcAft>
                <a:spcPts val="0"/>
              </a:spcAft>
              <a:buClr>
                <a:schemeClr val="dk2"/>
              </a:buClr>
              <a:buSzPts val="2200"/>
              <a:buFont typeface="Arial"/>
              <a:buChar char="•"/>
              <a:defRPr sz="2200" b="0" i="1" u="none" strike="noStrike" cap="none">
                <a:solidFill>
                  <a:schemeClr val="dk2"/>
                </a:solidFill>
                <a:latin typeface="Arial"/>
                <a:ea typeface="Arial"/>
                <a:cs typeface="Arial"/>
                <a:sym typeface="Arial"/>
              </a:defRPr>
            </a:lvl2pPr>
            <a:lvl3pPr marL="1371600" marR="0" lvl="2" indent="-355600" algn="l" rtl="0">
              <a:lnSpc>
                <a:spcPct val="100000"/>
              </a:lnSpc>
              <a:spcBef>
                <a:spcPts val="400"/>
              </a:spcBef>
              <a:spcAft>
                <a:spcPts val="0"/>
              </a:spcAft>
              <a:buClr>
                <a:schemeClr val="dk2"/>
              </a:buClr>
              <a:buSzPts val="2000"/>
              <a:buFont typeface="Arial"/>
              <a:buChar char="•"/>
              <a:defRPr sz="2000" b="1" i="0" u="none" strike="noStrike" cap="none">
                <a:solidFill>
                  <a:schemeClr val="dk2"/>
                </a:solidFill>
                <a:latin typeface="Arial"/>
                <a:ea typeface="Arial"/>
                <a:cs typeface="Arial"/>
                <a:sym typeface="Arial"/>
              </a:defRPr>
            </a:lvl3pPr>
            <a:lvl4pPr marL="1828800" marR="0" lvl="3" indent="-228600" algn="l" rtl="0">
              <a:lnSpc>
                <a:spcPct val="100000"/>
              </a:lnSpc>
              <a:spcBef>
                <a:spcPts val="360"/>
              </a:spcBef>
              <a:spcAft>
                <a:spcPts val="0"/>
              </a:spcAft>
              <a:buClr>
                <a:schemeClr val="dk2"/>
              </a:buClr>
              <a:buSzPts val="1800"/>
              <a:buFont typeface="Arial"/>
              <a:buNone/>
              <a:defRPr sz="1800" b="1" i="1" u="none" strike="noStrike" cap="none">
                <a:solidFill>
                  <a:schemeClr val="dk2"/>
                </a:solidFill>
                <a:latin typeface="Arial"/>
                <a:ea typeface="Arial"/>
                <a:cs typeface="Arial"/>
                <a:sym typeface="Arial"/>
              </a:defRPr>
            </a:lvl4pPr>
            <a:lvl5pPr marL="2286000" marR="0" lvl="4" indent="-228600" algn="l" rtl="0">
              <a:lnSpc>
                <a:spcPct val="100000"/>
              </a:lnSpc>
              <a:spcBef>
                <a:spcPts val="40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4" name="Google Shape;64;p22"/>
          <p:cNvSpPr txBox="1">
            <a:spLocks noGrp="1"/>
          </p:cNvSpPr>
          <p:nvPr>
            <p:ph type="title"/>
          </p:nvPr>
        </p:nvSpPr>
        <p:spPr>
          <a:xfrm>
            <a:off x="609600" y="548680"/>
            <a:ext cx="10972800" cy="64807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65" name="Google Shape;65;p22"/>
          <p:cNvSpPr txBox="1">
            <a:spLocks noGrp="1"/>
          </p:cNvSpPr>
          <p:nvPr>
            <p:ph type="dt" idx="10"/>
          </p:nvPr>
        </p:nvSpPr>
        <p:spPr>
          <a:xfrm>
            <a:off x="9552384" y="1"/>
            <a:ext cx="126193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360"/>
              </a:spcBef>
              <a:spcAft>
                <a:spcPts val="0"/>
              </a:spcAft>
              <a:buSzPts val="1400"/>
              <a:buNone/>
              <a:defRPr/>
            </a:lvl1pPr>
            <a:lvl2pPr lvl="1" algn="l">
              <a:lnSpc>
                <a:spcPct val="100000"/>
              </a:lnSpc>
              <a:spcBef>
                <a:spcPts val="360"/>
              </a:spcBef>
              <a:spcAft>
                <a:spcPts val="0"/>
              </a:spcAft>
              <a:buSzPts val="1400"/>
              <a:buNone/>
              <a:defRPr/>
            </a:lvl2pPr>
            <a:lvl3pPr lvl="2" algn="l">
              <a:lnSpc>
                <a:spcPct val="100000"/>
              </a:lnSpc>
              <a:spcBef>
                <a:spcPts val="360"/>
              </a:spcBef>
              <a:spcAft>
                <a:spcPts val="0"/>
              </a:spcAft>
              <a:buSzPts val="1400"/>
              <a:buNone/>
              <a:defRPr/>
            </a:lvl3pPr>
            <a:lvl4pPr lvl="3" algn="l">
              <a:lnSpc>
                <a:spcPct val="100000"/>
              </a:lnSpc>
              <a:spcBef>
                <a:spcPts val="360"/>
              </a:spcBef>
              <a:spcAft>
                <a:spcPts val="0"/>
              </a:spcAft>
              <a:buSzPts val="1400"/>
              <a:buNone/>
              <a:defRPr/>
            </a:lvl4pPr>
            <a:lvl5pPr lvl="4" algn="l">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2"/>
          <p:cNvSpPr txBox="1">
            <a:spLocks noGrp="1"/>
          </p:cNvSpPr>
          <p:nvPr>
            <p:ph type="sldNum" idx="12"/>
          </p:nvPr>
        </p:nvSpPr>
        <p:spPr>
          <a:xfrm>
            <a:off x="10992544" y="1"/>
            <a:ext cx="94992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67" name="Google Shape;67;p22"/>
          <p:cNvSpPr txBox="1">
            <a:spLocks noGrp="1"/>
          </p:cNvSpPr>
          <p:nvPr>
            <p:ph type="ftr" idx="11"/>
          </p:nvPr>
        </p:nvSpPr>
        <p:spPr>
          <a:xfrm>
            <a:off x="2063552" y="6356351"/>
            <a:ext cx="643271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360"/>
              </a:spcBef>
              <a:spcAft>
                <a:spcPts val="0"/>
              </a:spcAft>
              <a:buSzPts val="1400"/>
              <a:buNone/>
              <a:defRPr/>
            </a:lvl1pPr>
            <a:lvl2pPr lvl="1" algn="l">
              <a:lnSpc>
                <a:spcPct val="100000"/>
              </a:lnSpc>
              <a:spcBef>
                <a:spcPts val="360"/>
              </a:spcBef>
              <a:spcAft>
                <a:spcPts val="0"/>
              </a:spcAft>
              <a:buSzPts val="1400"/>
              <a:buNone/>
              <a:defRPr/>
            </a:lvl2pPr>
            <a:lvl3pPr lvl="2" algn="l">
              <a:lnSpc>
                <a:spcPct val="100000"/>
              </a:lnSpc>
              <a:spcBef>
                <a:spcPts val="360"/>
              </a:spcBef>
              <a:spcAft>
                <a:spcPts val="0"/>
              </a:spcAft>
              <a:buSzPts val="1400"/>
              <a:buNone/>
              <a:defRPr/>
            </a:lvl3pPr>
            <a:lvl4pPr lvl="3" algn="l">
              <a:lnSpc>
                <a:spcPct val="100000"/>
              </a:lnSpc>
              <a:spcBef>
                <a:spcPts val="360"/>
              </a:spcBef>
              <a:spcAft>
                <a:spcPts val="0"/>
              </a:spcAft>
              <a:buSzPts val="1400"/>
              <a:buNone/>
              <a:defRPr/>
            </a:lvl4pPr>
            <a:lvl5pPr lvl="4" algn="l">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2"/>
          <p:cNvSpPr txBox="1">
            <a:spLocks noGrp="1"/>
          </p:cNvSpPr>
          <p:nvPr>
            <p:ph type="body" idx="2"/>
          </p:nvPr>
        </p:nvSpPr>
        <p:spPr>
          <a:xfrm>
            <a:off x="6197600" y="1600200"/>
            <a:ext cx="5384800" cy="4525963"/>
          </a:xfrm>
          <a:prstGeom prst="rect">
            <a:avLst/>
          </a:prstGeom>
          <a:noFill/>
          <a:ln>
            <a:noFill/>
          </a:ln>
        </p:spPr>
        <p:txBody>
          <a:bodyPr spcFirstLastPara="1" wrap="square" lIns="91425" tIns="45700" rIns="91425" bIns="45700" anchor="t" anchorCtr="0">
            <a:noAutofit/>
          </a:bodyPr>
          <a:lstStyle>
            <a:lvl1pPr marL="457200" marR="0" lvl="0" indent="-340360" algn="l" rtl="0">
              <a:lnSpc>
                <a:spcPct val="100000"/>
              </a:lnSpc>
              <a:spcBef>
                <a:spcPts val="440"/>
              </a:spcBef>
              <a:spcAft>
                <a:spcPts val="0"/>
              </a:spcAft>
              <a:buClr>
                <a:schemeClr val="dk2"/>
              </a:buClr>
              <a:buSzPts val="1760"/>
              <a:buFont typeface="Arial"/>
              <a:buChar char="•"/>
              <a:defRPr sz="2200" b="1" i="0" u="none" strike="noStrike" cap="none">
                <a:solidFill>
                  <a:schemeClr val="dk2"/>
                </a:solidFill>
                <a:latin typeface="Arial"/>
                <a:ea typeface="Arial"/>
                <a:cs typeface="Arial"/>
                <a:sym typeface="Arial"/>
              </a:defRPr>
            </a:lvl1pPr>
            <a:lvl2pPr marL="914400" marR="0" lvl="1" indent="-368300" algn="l" rtl="0">
              <a:lnSpc>
                <a:spcPct val="100000"/>
              </a:lnSpc>
              <a:spcBef>
                <a:spcPts val="440"/>
              </a:spcBef>
              <a:spcAft>
                <a:spcPts val="0"/>
              </a:spcAft>
              <a:buClr>
                <a:schemeClr val="dk2"/>
              </a:buClr>
              <a:buSzPts val="2200"/>
              <a:buFont typeface="Arial"/>
              <a:buChar char="•"/>
              <a:defRPr sz="2200" b="0" i="1" u="none" strike="noStrike" cap="none">
                <a:solidFill>
                  <a:schemeClr val="dk2"/>
                </a:solidFill>
                <a:latin typeface="Arial"/>
                <a:ea typeface="Arial"/>
                <a:cs typeface="Arial"/>
                <a:sym typeface="Arial"/>
              </a:defRPr>
            </a:lvl2pPr>
            <a:lvl3pPr marL="1371600" marR="0" lvl="2" indent="-355600" algn="l" rtl="0">
              <a:lnSpc>
                <a:spcPct val="100000"/>
              </a:lnSpc>
              <a:spcBef>
                <a:spcPts val="400"/>
              </a:spcBef>
              <a:spcAft>
                <a:spcPts val="0"/>
              </a:spcAft>
              <a:buClr>
                <a:schemeClr val="dk2"/>
              </a:buClr>
              <a:buSzPts val="2000"/>
              <a:buFont typeface="Arial"/>
              <a:buChar char="•"/>
              <a:defRPr sz="2000" b="1" i="0" u="none" strike="noStrike" cap="none">
                <a:solidFill>
                  <a:schemeClr val="dk2"/>
                </a:solidFill>
                <a:latin typeface="Arial"/>
                <a:ea typeface="Arial"/>
                <a:cs typeface="Arial"/>
                <a:sym typeface="Arial"/>
              </a:defRPr>
            </a:lvl3pPr>
            <a:lvl4pPr marL="1828800" marR="0" lvl="3" indent="-228600" algn="l" rtl="0">
              <a:lnSpc>
                <a:spcPct val="100000"/>
              </a:lnSpc>
              <a:spcBef>
                <a:spcPts val="360"/>
              </a:spcBef>
              <a:spcAft>
                <a:spcPts val="0"/>
              </a:spcAft>
              <a:buClr>
                <a:schemeClr val="dk2"/>
              </a:buClr>
              <a:buSzPts val="1800"/>
              <a:buFont typeface="Arial"/>
              <a:buNone/>
              <a:defRPr sz="1800" b="1" i="1" u="none" strike="noStrike" cap="none">
                <a:solidFill>
                  <a:schemeClr val="dk2"/>
                </a:solidFill>
                <a:latin typeface="Arial"/>
                <a:ea typeface="Arial"/>
                <a:cs typeface="Arial"/>
                <a:sym typeface="Arial"/>
              </a:defRPr>
            </a:lvl4pPr>
            <a:lvl5pPr marL="2286000" marR="0" lvl="4" indent="-228600" algn="l" rtl="0">
              <a:lnSpc>
                <a:spcPct val="100000"/>
              </a:lnSpc>
              <a:spcBef>
                <a:spcPts val="40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 colonnes">
  <p:cSld name="3 colonnes">
    <p:spTree>
      <p:nvGrpSpPr>
        <p:cNvPr id="1" name="Shape 69"/>
        <p:cNvGrpSpPr/>
        <p:nvPr/>
      </p:nvGrpSpPr>
      <p:grpSpPr>
        <a:xfrm>
          <a:off x="0" y="0"/>
          <a:ext cx="0" cy="0"/>
          <a:chOff x="0" y="0"/>
          <a:chExt cx="0" cy="0"/>
        </a:xfrm>
      </p:grpSpPr>
      <p:pic>
        <p:nvPicPr>
          <p:cNvPr id="70" name="Google Shape;70;p23" descr="W:\Photos\2013\Communication\PPT\TitreNeutre.jpg"/>
          <p:cNvPicPr preferRelativeResize="0"/>
          <p:nvPr/>
        </p:nvPicPr>
        <p:blipFill rotWithShape="1">
          <a:blip r:embed="rId2">
            <a:alphaModFix/>
          </a:blip>
          <a:srcRect/>
          <a:stretch/>
        </p:blipFill>
        <p:spPr>
          <a:xfrm>
            <a:off x="-25400" y="539528"/>
            <a:ext cx="9163050" cy="657225"/>
          </a:xfrm>
          <a:prstGeom prst="rect">
            <a:avLst/>
          </a:prstGeom>
          <a:noFill/>
          <a:ln>
            <a:noFill/>
          </a:ln>
        </p:spPr>
      </p:pic>
      <p:sp>
        <p:nvSpPr>
          <p:cNvPr id="71" name="Google Shape;71;p23"/>
          <p:cNvSpPr txBox="1">
            <a:spLocks noGrp="1"/>
          </p:cNvSpPr>
          <p:nvPr>
            <p:ph type="body" idx="1"/>
          </p:nvPr>
        </p:nvSpPr>
        <p:spPr>
          <a:xfrm>
            <a:off x="4220683" y="3356993"/>
            <a:ext cx="3600000" cy="27691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chemeClr val="dk2"/>
              </a:buClr>
              <a:buSzPts val="144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00000"/>
              </a:lnSpc>
              <a:spcBef>
                <a:spcPts val="440"/>
              </a:spcBef>
              <a:spcAft>
                <a:spcPts val="0"/>
              </a:spcAft>
              <a:buClr>
                <a:schemeClr val="dk2"/>
              </a:buClr>
              <a:buSzPts val="2200"/>
              <a:buFont typeface="Arial"/>
              <a:buNone/>
              <a:defRPr sz="2200" b="0" i="0" u="none" strike="noStrike" cap="none">
                <a:solidFill>
                  <a:schemeClr val="dk2"/>
                </a:solidFill>
                <a:latin typeface="Arial"/>
                <a:ea typeface="Arial"/>
                <a:cs typeface="Arial"/>
                <a:sym typeface="Arial"/>
              </a:defRPr>
            </a:lvl2pPr>
            <a:lvl3pPr marL="1371600" marR="0" lvl="2" indent="-228600" algn="l" rtl="0">
              <a:lnSpc>
                <a:spcPct val="100000"/>
              </a:lnSpc>
              <a:spcBef>
                <a:spcPts val="440"/>
              </a:spcBef>
              <a:spcAft>
                <a:spcPts val="0"/>
              </a:spcAft>
              <a:buClr>
                <a:schemeClr val="dk2"/>
              </a:buClr>
              <a:buSzPts val="2200"/>
              <a:buFont typeface="Arial"/>
              <a:buNone/>
              <a:defRPr sz="2200" b="0" i="0" u="none" strike="noStrike" cap="none">
                <a:solidFill>
                  <a:schemeClr val="dk2"/>
                </a:solidFill>
                <a:latin typeface="Arial"/>
                <a:ea typeface="Arial"/>
                <a:cs typeface="Arial"/>
                <a:sym typeface="Arial"/>
              </a:defRPr>
            </a:lvl3pPr>
            <a:lvl4pPr marL="1828800" marR="0" lvl="3" indent="-228600" algn="l" rtl="0">
              <a:lnSpc>
                <a:spcPct val="100000"/>
              </a:lnSpc>
              <a:spcBef>
                <a:spcPts val="440"/>
              </a:spcBef>
              <a:spcAft>
                <a:spcPts val="0"/>
              </a:spcAft>
              <a:buClr>
                <a:schemeClr val="dk2"/>
              </a:buClr>
              <a:buSzPts val="2200"/>
              <a:buFont typeface="Arial"/>
              <a:buNone/>
              <a:defRPr sz="2200" b="0" i="0" u="none" strike="noStrike" cap="none">
                <a:solidFill>
                  <a:schemeClr val="dk2"/>
                </a:solidFill>
                <a:latin typeface="Arial"/>
                <a:ea typeface="Arial"/>
                <a:cs typeface="Arial"/>
                <a:sym typeface="Arial"/>
              </a:defRPr>
            </a:lvl4pPr>
            <a:lvl5pPr marL="2286000" marR="0" lvl="4" indent="-228600" algn="l" rtl="0">
              <a:lnSpc>
                <a:spcPct val="100000"/>
              </a:lnSpc>
              <a:spcBef>
                <a:spcPts val="440"/>
              </a:spcBef>
              <a:spcAft>
                <a:spcPts val="0"/>
              </a:spcAft>
              <a:buClr>
                <a:schemeClr val="dk2"/>
              </a:buClr>
              <a:buSzPts val="2200"/>
              <a:buFont typeface="Arial"/>
              <a:buNone/>
              <a:defRPr sz="2200" b="0" i="0" u="none" strike="noStrike" cap="none">
                <a:solidFill>
                  <a:schemeClr val="dk2"/>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2" name="Google Shape;72;p23"/>
          <p:cNvSpPr txBox="1">
            <a:spLocks noGrp="1"/>
          </p:cNvSpPr>
          <p:nvPr>
            <p:ph type="title"/>
          </p:nvPr>
        </p:nvSpPr>
        <p:spPr>
          <a:xfrm>
            <a:off x="609600" y="548680"/>
            <a:ext cx="10972800" cy="64807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73" name="Google Shape;73;p23"/>
          <p:cNvSpPr txBox="1">
            <a:spLocks noGrp="1"/>
          </p:cNvSpPr>
          <p:nvPr>
            <p:ph type="dt" idx="10"/>
          </p:nvPr>
        </p:nvSpPr>
        <p:spPr>
          <a:xfrm>
            <a:off x="9552384" y="1"/>
            <a:ext cx="126193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360"/>
              </a:spcBef>
              <a:spcAft>
                <a:spcPts val="0"/>
              </a:spcAft>
              <a:buSzPts val="1400"/>
              <a:buNone/>
              <a:defRPr/>
            </a:lvl1pPr>
            <a:lvl2pPr lvl="1" algn="l">
              <a:lnSpc>
                <a:spcPct val="100000"/>
              </a:lnSpc>
              <a:spcBef>
                <a:spcPts val="360"/>
              </a:spcBef>
              <a:spcAft>
                <a:spcPts val="0"/>
              </a:spcAft>
              <a:buSzPts val="1400"/>
              <a:buNone/>
              <a:defRPr/>
            </a:lvl2pPr>
            <a:lvl3pPr lvl="2" algn="l">
              <a:lnSpc>
                <a:spcPct val="100000"/>
              </a:lnSpc>
              <a:spcBef>
                <a:spcPts val="360"/>
              </a:spcBef>
              <a:spcAft>
                <a:spcPts val="0"/>
              </a:spcAft>
              <a:buSzPts val="1400"/>
              <a:buNone/>
              <a:defRPr/>
            </a:lvl3pPr>
            <a:lvl4pPr lvl="3" algn="l">
              <a:lnSpc>
                <a:spcPct val="100000"/>
              </a:lnSpc>
              <a:spcBef>
                <a:spcPts val="360"/>
              </a:spcBef>
              <a:spcAft>
                <a:spcPts val="0"/>
              </a:spcAft>
              <a:buSzPts val="1400"/>
              <a:buNone/>
              <a:defRPr/>
            </a:lvl4pPr>
            <a:lvl5pPr lvl="4" algn="l">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3"/>
          <p:cNvSpPr txBox="1">
            <a:spLocks noGrp="1"/>
          </p:cNvSpPr>
          <p:nvPr>
            <p:ph type="sldNum" idx="12"/>
          </p:nvPr>
        </p:nvSpPr>
        <p:spPr>
          <a:xfrm>
            <a:off x="10992544" y="1"/>
            <a:ext cx="94992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75" name="Google Shape;75;p23"/>
          <p:cNvSpPr txBox="1">
            <a:spLocks noGrp="1"/>
          </p:cNvSpPr>
          <p:nvPr>
            <p:ph type="ftr" idx="11"/>
          </p:nvPr>
        </p:nvSpPr>
        <p:spPr>
          <a:xfrm>
            <a:off x="2063552" y="6356351"/>
            <a:ext cx="643271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360"/>
              </a:spcBef>
              <a:spcAft>
                <a:spcPts val="0"/>
              </a:spcAft>
              <a:buSzPts val="1400"/>
              <a:buNone/>
              <a:defRPr/>
            </a:lvl1pPr>
            <a:lvl2pPr lvl="1" algn="l">
              <a:lnSpc>
                <a:spcPct val="100000"/>
              </a:lnSpc>
              <a:spcBef>
                <a:spcPts val="360"/>
              </a:spcBef>
              <a:spcAft>
                <a:spcPts val="0"/>
              </a:spcAft>
              <a:buSzPts val="1400"/>
              <a:buNone/>
              <a:defRPr/>
            </a:lvl2pPr>
            <a:lvl3pPr lvl="2" algn="l">
              <a:lnSpc>
                <a:spcPct val="100000"/>
              </a:lnSpc>
              <a:spcBef>
                <a:spcPts val="360"/>
              </a:spcBef>
              <a:spcAft>
                <a:spcPts val="0"/>
              </a:spcAft>
              <a:buSzPts val="1400"/>
              <a:buNone/>
              <a:defRPr/>
            </a:lvl3pPr>
            <a:lvl4pPr lvl="3" algn="l">
              <a:lnSpc>
                <a:spcPct val="100000"/>
              </a:lnSpc>
              <a:spcBef>
                <a:spcPts val="360"/>
              </a:spcBef>
              <a:spcAft>
                <a:spcPts val="0"/>
              </a:spcAft>
              <a:buSzPts val="1400"/>
              <a:buNone/>
              <a:defRPr/>
            </a:lvl4pPr>
            <a:lvl5pPr lvl="4" algn="l">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body" idx="2"/>
          </p:nvPr>
        </p:nvSpPr>
        <p:spPr>
          <a:xfrm>
            <a:off x="8112224" y="3356993"/>
            <a:ext cx="3600000" cy="27691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chemeClr val="dk2"/>
              </a:buClr>
              <a:buSzPts val="144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00000"/>
              </a:lnSpc>
              <a:spcBef>
                <a:spcPts val="440"/>
              </a:spcBef>
              <a:spcAft>
                <a:spcPts val="0"/>
              </a:spcAft>
              <a:buClr>
                <a:schemeClr val="dk2"/>
              </a:buClr>
              <a:buSzPts val="2200"/>
              <a:buFont typeface="Arial"/>
              <a:buNone/>
              <a:defRPr sz="2200" b="0" i="0" u="none" strike="noStrike" cap="none">
                <a:solidFill>
                  <a:schemeClr val="dk2"/>
                </a:solidFill>
                <a:latin typeface="Arial"/>
                <a:ea typeface="Arial"/>
                <a:cs typeface="Arial"/>
                <a:sym typeface="Arial"/>
              </a:defRPr>
            </a:lvl2pPr>
            <a:lvl3pPr marL="1371600" marR="0" lvl="2" indent="-228600" algn="l" rtl="0">
              <a:lnSpc>
                <a:spcPct val="100000"/>
              </a:lnSpc>
              <a:spcBef>
                <a:spcPts val="440"/>
              </a:spcBef>
              <a:spcAft>
                <a:spcPts val="0"/>
              </a:spcAft>
              <a:buClr>
                <a:schemeClr val="dk2"/>
              </a:buClr>
              <a:buSzPts val="2200"/>
              <a:buFont typeface="Arial"/>
              <a:buNone/>
              <a:defRPr sz="2200" b="0" i="0" u="none" strike="noStrike" cap="none">
                <a:solidFill>
                  <a:schemeClr val="dk2"/>
                </a:solidFill>
                <a:latin typeface="Arial"/>
                <a:ea typeface="Arial"/>
                <a:cs typeface="Arial"/>
                <a:sym typeface="Arial"/>
              </a:defRPr>
            </a:lvl3pPr>
            <a:lvl4pPr marL="1828800" marR="0" lvl="3" indent="-228600" algn="l" rtl="0">
              <a:lnSpc>
                <a:spcPct val="100000"/>
              </a:lnSpc>
              <a:spcBef>
                <a:spcPts val="440"/>
              </a:spcBef>
              <a:spcAft>
                <a:spcPts val="0"/>
              </a:spcAft>
              <a:buClr>
                <a:schemeClr val="dk2"/>
              </a:buClr>
              <a:buSzPts val="2200"/>
              <a:buFont typeface="Arial"/>
              <a:buNone/>
              <a:defRPr sz="2200" b="0" i="0" u="none" strike="noStrike" cap="none">
                <a:solidFill>
                  <a:schemeClr val="dk2"/>
                </a:solidFill>
                <a:latin typeface="Arial"/>
                <a:ea typeface="Arial"/>
                <a:cs typeface="Arial"/>
                <a:sym typeface="Arial"/>
              </a:defRPr>
            </a:lvl4pPr>
            <a:lvl5pPr marL="2286000" marR="0" lvl="4" indent="-228600" algn="l" rtl="0">
              <a:lnSpc>
                <a:spcPct val="100000"/>
              </a:lnSpc>
              <a:spcBef>
                <a:spcPts val="440"/>
              </a:spcBef>
              <a:spcAft>
                <a:spcPts val="0"/>
              </a:spcAft>
              <a:buClr>
                <a:schemeClr val="dk2"/>
              </a:buClr>
              <a:buSzPts val="2200"/>
              <a:buFont typeface="Arial"/>
              <a:buNone/>
              <a:defRPr sz="2200" b="0" i="0" u="none" strike="noStrike" cap="none">
                <a:solidFill>
                  <a:schemeClr val="dk2"/>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7" name="Google Shape;77;p23"/>
          <p:cNvSpPr txBox="1">
            <a:spLocks noGrp="1"/>
          </p:cNvSpPr>
          <p:nvPr>
            <p:ph type="body" idx="3"/>
          </p:nvPr>
        </p:nvSpPr>
        <p:spPr>
          <a:xfrm>
            <a:off x="329141" y="3356993"/>
            <a:ext cx="3600000" cy="2769300"/>
          </a:xfrm>
          <a:prstGeom prst="rect">
            <a:avLst/>
          </a:prstGeom>
          <a:noFill/>
          <a:ln>
            <a:noFill/>
          </a:ln>
          <a:effectLst>
            <a:reflection dist="38100" dir="5400000" fadeDir="5400012" sy="-100000" algn="bl" rotWithShape="0"/>
          </a:effectLst>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chemeClr val="dk2"/>
              </a:buClr>
              <a:buSzPts val="144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00000"/>
              </a:lnSpc>
              <a:spcBef>
                <a:spcPts val="440"/>
              </a:spcBef>
              <a:spcAft>
                <a:spcPts val="0"/>
              </a:spcAft>
              <a:buClr>
                <a:schemeClr val="dk2"/>
              </a:buClr>
              <a:buSzPts val="2200"/>
              <a:buFont typeface="Arial"/>
              <a:buNone/>
              <a:defRPr sz="2200" b="0" i="0" u="none" strike="noStrike" cap="none">
                <a:solidFill>
                  <a:schemeClr val="dk2"/>
                </a:solidFill>
                <a:latin typeface="Arial"/>
                <a:ea typeface="Arial"/>
                <a:cs typeface="Arial"/>
                <a:sym typeface="Arial"/>
              </a:defRPr>
            </a:lvl2pPr>
            <a:lvl3pPr marL="1371600" marR="0" lvl="2" indent="-228600" algn="l" rtl="0">
              <a:lnSpc>
                <a:spcPct val="100000"/>
              </a:lnSpc>
              <a:spcBef>
                <a:spcPts val="440"/>
              </a:spcBef>
              <a:spcAft>
                <a:spcPts val="0"/>
              </a:spcAft>
              <a:buClr>
                <a:schemeClr val="dk2"/>
              </a:buClr>
              <a:buSzPts val="2200"/>
              <a:buFont typeface="Arial"/>
              <a:buNone/>
              <a:defRPr sz="2200" b="0" i="0" u="none" strike="noStrike" cap="none">
                <a:solidFill>
                  <a:schemeClr val="dk2"/>
                </a:solidFill>
                <a:latin typeface="Arial"/>
                <a:ea typeface="Arial"/>
                <a:cs typeface="Arial"/>
                <a:sym typeface="Arial"/>
              </a:defRPr>
            </a:lvl3pPr>
            <a:lvl4pPr marL="1828800" marR="0" lvl="3" indent="-228600" algn="l" rtl="0">
              <a:lnSpc>
                <a:spcPct val="100000"/>
              </a:lnSpc>
              <a:spcBef>
                <a:spcPts val="440"/>
              </a:spcBef>
              <a:spcAft>
                <a:spcPts val="0"/>
              </a:spcAft>
              <a:buClr>
                <a:schemeClr val="dk2"/>
              </a:buClr>
              <a:buSzPts val="2200"/>
              <a:buFont typeface="Arial"/>
              <a:buNone/>
              <a:defRPr sz="2200" b="0" i="0" u="none" strike="noStrike" cap="none">
                <a:solidFill>
                  <a:schemeClr val="dk2"/>
                </a:solidFill>
                <a:latin typeface="Arial"/>
                <a:ea typeface="Arial"/>
                <a:cs typeface="Arial"/>
                <a:sym typeface="Arial"/>
              </a:defRPr>
            </a:lvl4pPr>
            <a:lvl5pPr marL="2286000" marR="0" lvl="4" indent="-228600" algn="l" rtl="0">
              <a:lnSpc>
                <a:spcPct val="100000"/>
              </a:lnSpc>
              <a:spcBef>
                <a:spcPts val="440"/>
              </a:spcBef>
              <a:spcAft>
                <a:spcPts val="0"/>
              </a:spcAft>
              <a:buClr>
                <a:schemeClr val="dk2"/>
              </a:buClr>
              <a:buSzPts val="2200"/>
              <a:buFont typeface="Arial"/>
              <a:buNone/>
              <a:defRPr sz="2200" b="0" i="0" u="none" strike="noStrike" cap="none">
                <a:solidFill>
                  <a:schemeClr val="dk2"/>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8" name="Google Shape;78;p23"/>
          <p:cNvSpPr txBox="1">
            <a:spLocks noGrp="1"/>
          </p:cNvSpPr>
          <p:nvPr>
            <p:ph type="body" idx="4"/>
          </p:nvPr>
        </p:nvSpPr>
        <p:spPr>
          <a:xfrm>
            <a:off x="335360" y="1340768"/>
            <a:ext cx="11425269" cy="1800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chemeClr val="dk2"/>
              </a:buClr>
              <a:buSzPts val="144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00000"/>
              </a:lnSpc>
              <a:spcBef>
                <a:spcPts val="440"/>
              </a:spcBef>
              <a:spcAft>
                <a:spcPts val="0"/>
              </a:spcAft>
              <a:buClr>
                <a:schemeClr val="dk2"/>
              </a:buClr>
              <a:buSzPts val="2200"/>
              <a:buFont typeface="Arial"/>
              <a:buNone/>
              <a:defRPr sz="2200" b="0" i="0" u="none" strike="noStrike" cap="none">
                <a:solidFill>
                  <a:schemeClr val="dk2"/>
                </a:solidFill>
                <a:latin typeface="Arial"/>
                <a:ea typeface="Arial"/>
                <a:cs typeface="Arial"/>
                <a:sym typeface="Arial"/>
              </a:defRPr>
            </a:lvl2pPr>
            <a:lvl3pPr marL="1371600" marR="0" lvl="2" indent="-228600" algn="l" rtl="0">
              <a:lnSpc>
                <a:spcPct val="100000"/>
              </a:lnSpc>
              <a:spcBef>
                <a:spcPts val="440"/>
              </a:spcBef>
              <a:spcAft>
                <a:spcPts val="0"/>
              </a:spcAft>
              <a:buClr>
                <a:schemeClr val="dk2"/>
              </a:buClr>
              <a:buSzPts val="2200"/>
              <a:buFont typeface="Arial"/>
              <a:buNone/>
              <a:defRPr sz="2200" b="0" i="0" u="none" strike="noStrike" cap="none">
                <a:solidFill>
                  <a:schemeClr val="dk2"/>
                </a:solidFill>
                <a:latin typeface="Arial"/>
                <a:ea typeface="Arial"/>
                <a:cs typeface="Arial"/>
                <a:sym typeface="Arial"/>
              </a:defRPr>
            </a:lvl3pPr>
            <a:lvl4pPr marL="1828800" marR="0" lvl="3" indent="-228600" algn="l" rtl="0">
              <a:lnSpc>
                <a:spcPct val="100000"/>
              </a:lnSpc>
              <a:spcBef>
                <a:spcPts val="440"/>
              </a:spcBef>
              <a:spcAft>
                <a:spcPts val="0"/>
              </a:spcAft>
              <a:buClr>
                <a:schemeClr val="dk2"/>
              </a:buClr>
              <a:buSzPts val="2200"/>
              <a:buFont typeface="Arial"/>
              <a:buNone/>
              <a:defRPr sz="2200" b="0" i="0" u="none" strike="noStrike" cap="none">
                <a:solidFill>
                  <a:schemeClr val="dk2"/>
                </a:solidFill>
                <a:latin typeface="Arial"/>
                <a:ea typeface="Arial"/>
                <a:cs typeface="Arial"/>
                <a:sym typeface="Arial"/>
              </a:defRPr>
            </a:lvl4pPr>
            <a:lvl5pPr marL="2286000" marR="0" lvl="4" indent="-228600" algn="l" rtl="0">
              <a:lnSpc>
                <a:spcPct val="100000"/>
              </a:lnSpc>
              <a:spcBef>
                <a:spcPts val="440"/>
              </a:spcBef>
              <a:spcAft>
                <a:spcPts val="0"/>
              </a:spcAft>
              <a:buClr>
                <a:schemeClr val="dk2"/>
              </a:buClr>
              <a:buSzPts val="2200"/>
              <a:buFont typeface="Arial"/>
              <a:buNone/>
              <a:defRPr sz="2200" b="0" i="0" u="none" strike="noStrike" cap="none">
                <a:solidFill>
                  <a:schemeClr val="dk2"/>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Page intérieure_Colonne_Droite">
  <p:cSld name="1_Page intérieure_Colonne_Droite">
    <p:spTree>
      <p:nvGrpSpPr>
        <p:cNvPr id="1" name="Shape 79"/>
        <p:cNvGrpSpPr/>
        <p:nvPr/>
      </p:nvGrpSpPr>
      <p:grpSpPr>
        <a:xfrm>
          <a:off x="0" y="0"/>
          <a:ext cx="0" cy="0"/>
          <a:chOff x="0" y="0"/>
          <a:chExt cx="0" cy="0"/>
        </a:xfrm>
      </p:grpSpPr>
      <p:pic>
        <p:nvPicPr>
          <p:cNvPr id="80" name="Google Shape;80;p24" descr="W:\Photos\2013\Communication\PPT\TitreNeutre.jpg"/>
          <p:cNvPicPr preferRelativeResize="0"/>
          <p:nvPr/>
        </p:nvPicPr>
        <p:blipFill rotWithShape="1">
          <a:blip r:embed="rId2">
            <a:alphaModFix/>
          </a:blip>
          <a:srcRect/>
          <a:stretch/>
        </p:blipFill>
        <p:spPr>
          <a:xfrm>
            <a:off x="-25400" y="539528"/>
            <a:ext cx="9163050" cy="657225"/>
          </a:xfrm>
          <a:prstGeom prst="rect">
            <a:avLst/>
          </a:prstGeom>
          <a:noFill/>
          <a:ln>
            <a:noFill/>
          </a:ln>
        </p:spPr>
      </p:pic>
      <p:sp>
        <p:nvSpPr>
          <p:cNvPr id="81" name="Google Shape;81;p24"/>
          <p:cNvSpPr txBox="1">
            <a:spLocks noGrp="1"/>
          </p:cNvSpPr>
          <p:nvPr>
            <p:ph type="body" idx="1"/>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40"/>
              </a:spcBef>
              <a:spcAft>
                <a:spcPts val="0"/>
              </a:spcAft>
              <a:buClr>
                <a:schemeClr val="dk2"/>
              </a:buClr>
              <a:buSzPts val="1760"/>
              <a:buFont typeface="Arial"/>
              <a:buNone/>
              <a:defRPr sz="2200" b="0" i="0" u="none" strike="noStrike" cap="none">
                <a:solidFill>
                  <a:schemeClr val="dk2"/>
                </a:solidFill>
                <a:latin typeface="Arial"/>
                <a:ea typeface="Arial"/>
                <a:cs typeface="Arial"/>
                <a:sym typeface="Arial"/>
              </a:defRPr>
            </a:lvl1pPr>
            <a:lvl2pPr marL="914400" marR="0" lvl="1" indent="-228600" algn="l" rtl="0">
              <a:lnSpc>
                <a:spcPct val="100000"/>
              </a:lnSpc>
              <a:spcBef>
                <a:spcPts val="440"/>
              </a:spcBef>
              <a:spcAft>
                <a:spcPts val="0"/>
              </a:spcAft>
              <a:buClr>
                <a:schemeClr val="dk2"/>
              </a:buClr>
              <a:buSzPts val="2200"/>
              <a:buFont typeface="Arial"/>
              <a:buNone/>
              <a:defRPr sz="2200" b="0" i="0" u="none" strike="noStrike" cap="none">
                <a:solidFill>
                  <a:schemeClr val="dk2"/>
                </a:solidFill>
                <a:latin typeface="Arial"/>
                <a:ea typeface="Arial"/>
                <a:cs typeface="Arial"/>
                <a:sym typeface="Arial"/>
              </a:defRPr>
            </a:lvl2pPr>
            <a:lvl3pPr marL="1371600" marR="0" lvl="2" indent="-228600" algn="l" rtl="0">
              <a:lnSpc>
                <a:spcPct val="100000"/>
              </a:lnSpc>
              <a:spcBef>
                <a:spcPts val="440"/>
              </a:spcBef>
              <a:spcAft>
                <a:spcPts val="0"/>
              </a:spcAft>
              <a:buClr>
                <a:schemeClr val="dk2"/>
              </a:buClr>
              <a:buSzPts val="2200"/>
              <a:buFont typeface="Arial"/>
              <a:buNone/>
              <a:defRPr sz="2200" b="0" i="0" u="none" strike="noStrike" cap="none">
                <a:solidFill>
                  <a:schemeClr val="dk2"/>
                </a:solidFill>
                <a:latin typeface="Arial"/>
                <a:ea typeface="Arial"/>
                <a:cs typeface="Arial"/>
                <a:sym typeface="Arial"/>
              </a:defRPr>
            </a:lvl3pPr>
            <a:lvl4pPr marL="1828800" marR="0" lvl="3" indent="-228600" algn="l" rtl="0">
              <a:lnSpc>
                <a:spcPct val="100000"/>
              </a:lnSpc>
              <a:spcBef>
                <a:spcPts val="440"/>
              </a:spcBef>
              <a:spcAft>
                <a:spcPts val="0"/>
              </a:spcAft>
              <a:buClr>
                <a:schemeClr val="dk2"/>
              </a:buClr>
              <a:buSzPts val="2200"/>
              <a:buFont typeface="Arial"/>
              <a:buNone/>
              <a:defRPr sz="2200" b="0" i="0" u="none" strike="noStrike" cap="none">
                <a:solidFill>
                  <a:schemeClr val="dk2"/>
                </a:solidFill>
                <a:latin typeface="Arial"/>
                <a:ea typeface="Arial"/>
                <a:cs typeface="Arial"/>
                <a:sym typeface="Arial"/>
              </a:defRPr>
            </a:lvl4pPr>
            <a:lvl5pPr marL="2286000" marR="0" lvl="4" indent="-228600" algn="l" rtl="0">
              <a:lnSpc>
                <a:spcPct val="100000"/>
              </a:lnSpc>
              <a:spcBef>
                <a:spcPts val="440"/>
              </a:spcBef>
              <a:spcAft>
                <a:spcPts val="0"/>
              </a:spcAft>
              <a:buClr>
                <a:schemeClr val="dk2"/>
              </a:buClr>
              <a:buSzPts val="2200"/>
              <a:buFont typeface="Arial"/>
              <a:buNone/>
              <a:defRPr sz="2200" b="0" i="0" u="none" strike="noStrike" cap="none">
                <a:solidFill>
                  <a:schemeClr val="dk2"/>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2" name="Google Shape;82;p24"/>
          <p:cNvSpPr txBox="1">
            <a:spLocks noGrp="1"/>
          </p:cNvSpPr>
          <p:nvPr>
            <p:ph type="title"/>
          </p:nvPr>
        </p:nvSpPr>
        <p:spPr>
          <a:xfrm>
            <a:off x="609600" y="548680"/>
            <a:ext cx="10972800" cy="64807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83" name="Google Shape;83;p24"/>
          <p:cNvSpPr txBox="1">
            <a:spLocks noGrp="1"/>
          </p:cNvSpPr>
          <p:nvPr>
            <p:ph type="dt" idx="10"/>
          </p:nvPr>
        </p:nvSpPr>
        <p:spPr>
          <a:xfrm>
            <a:off x="9552384" y="1"/>
            <a:ext cx="126193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360"/>
              </a:spcBef>
              <a:spcAft>
                <a:spcPts val="0"/>
              </a:spcAft>
              <a:buSzPts val="1400"/>
              <a:buNone/>
              <a:defRPr/>
            </a:lvl1pPr>
            <a:lvl2pPr lvl="1" algn="l">
              <a:lnSpc>
                <a:spcPct val="100000"/>
              </a:lnSpc>
              <a:spcBef>
                <a:spcPts val="360"/>
              </a:spcBef>
              <a:spcAft>
                <a:spcPts val="0"/>
              </a:spcAft>
              <a:buSzPts val="1400"/>
              <a:buNone/>
              <a:defRPr/>
            </a:lvl2pPr>
            <a:lvl3pPr lvl="2" algn="l">
              <a:lnSpc>
                <a:spcPct val="100000"/>
              </a:lnSpc>
              <a:spcBef>
                <a:spcPts val="360"/>
              </a:spcBef>
              <a:spcAft>
                <a:spcPts val="0"/>
              </a:spcAft>
              <a:buSzPts val="1400"/>
              <a:buNone/>
              <a:defRPr/>
            </a:lvl3pPr>
            <a:lvl4pPr lvl="3" algn="l">
              <a:lnSpc>
                <a:spcPct val="100000"/>
              </a:lnSpc>
              <a:spcBef>
                <a:spcPts val="360"/>
              </a:spcBef>
              <a:spcAft>
                <a:spcPts val="0"/>
              </a:spcAft>
              <a:buSzPts val="1400"/>
              <a:buNone/>
              <a:defRPr/>
            </a:lvl4pPr>
            <a:lvl5pPr lvl="4" algn="l">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4"/>
          <p:cNvSpPr txBox="1">
            <a:spLocks noGrp="1"/>
          </p:cNvSpPr>
          <p:nvPr>
            <p:ph type="sldNum" idx="12"/>
          </p:nvPr>
        </p:nvSpPr>
        <p:spPr>
          <a:xfrm>
            <a:off x="10992544" y="1"/>
            <a:ext cx="94992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85" name="Google Shape;85;p24"/>
          <p:cNvSpPr txBox="1">
            <a:spLocks noGrp="1"/>
          </p:cNvSpPr>
          <p:nvPr>
            <p:ph type="ftr" idx="11"/>
          </p:nvPr>
        </p:nvSpPr>
        <p:spPr>
          <a:xfrm>
            <a:off x="2063552" y="6356351"/>
            <a:ext cx="643271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360"/>
              </a:spcBef>
              <a:spcAft>
                <a:spcPts val="0"/>
              </a:spcAft>
              <a:buSzPts val="1400"/>
              <a:buNone/>
              <a:defRPr/>
            </a:lvl1pPr>
            <a:lvl2pPr lvl="1" algn="l">
              <a:lnSpc>
                <a:spcPct val="100000"/>
              </a:lnSpc>
              <a:spcBef>
                <a:spcPts val="360"/>
              </a:spcBef>
              <a:spcAft>
                <a:spcPts val="0"/>
              </a:spcAft>
              <a:buSzPts val="1400"/>
              <a:buNone/>
              <a:defRPr/>
            </a:lvl2pPr>
            <a:lvl3pPr lvl="2" algn="l">
              <a:lnSpc>
                <a:spcPct val="100000"/>
              </a:lnSpc>
              <a:spcBef>
                <a:spcPts val="360"/>
              </a:spcBef>
              <a:spcAft>
                <a:spcPts val="0"/>
              </a:spcAft>
              <a:buSzPts val="1400"/>
              <a:buNone/>
              <a:defRPr/>
            </a:lvl3pPr>
            <a:lvl4pPr lvl="3" algn="l">
              <a:lnSpc>
                <a:spcPct val="100000"/>
              </a:lnSpc>
              <a:spcBef>
                <a:spcPts val="360"/>
              </a:spcBef>
              <a:spcAft>
                <a:spcPts val="0"/>
              </a:spcAft>
              <a:buSzPts val="1400"/>
              <a:buNone/>
              <a:defRPr/>
            </a:lvl4pPr>
            <a:lvl5pPr lvl="4" algn="l">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age intérieure 4">
  <p:cSld name="Page intérieure 4">
    <p:spTree>
      <p:nvGrpSpPr>
        <p:cNvPr id="1" name="Shape 86"/>
        <p:cNvGrpSpPr/>
        <p:nvPr/>
      </p:nvGrpSpPr>
      <p:grpSpPr>
        <a:xfrm>
          <a:off x="0" y="0"/>
          <a:ext cx="0" cy="0"/>
          <a:chOff x="0" y="0"/>
          <a:chExt cx="0" cy="0"/>
        </a:xfrm>
      </p:grpSpPr>
      <p:pic>
        <p:nvPicPr>
          <p:cNvPr id="87" name="Google Shape;87;p25" descr="W:\Photos\2013\Communication\PPT\TitreNeutre.jpg"/>
          <p:cNvPicPr preferRelativeResize="0"/>
          <p:nvPr/>
        </p:nvPicPr>
        <p:blipFill rotWithShape="1">
          <a:blip r:embed="rId2">
            <a:alphaModFix/>
          </a:blip>
          <a:srcRect/>
          <a:stretch/>
        </p:blipFill>
        <p:spPr>
          <a:xfrm>
            <a:off x="-25400" y="539528"/>
            <a:ext cx="9163050" cy="657225"/>
          </a:xfrm>
          <a:prstGeom prst="rect">
            <a:avLst/>
          </a:prstGeom>
          <a:noFill/>
          <a:ln>
            <a:noFill/>
          </a:ln>
        </p:spPr>
      </p:pic>
      <p:sp>
        <p:nvSpPr>
          <p:cNvPr id="88" name="Google Shape;88;p25"/>
          <p:cNvSpPr>
            <a:spLocks noGrp="1"/>
          </p:cNvSpPr>
          <p:nvPr>
            <p:ph type="pic" idx="2"/>
          </p:nvPr>
        </p:nvSpPr>
        <p:spPr>
          <a:xfrm>
            <a:off x="-25400" y="1484784"/>
            <a:ext cx="12217400" cy="3538736"/>
          </a:xfrm>
          <a:prstGeom prst="rect">
            <a:avLst/>
          </a:prstGeom>
          <a:noFill/>
          <a:ln>
            <a:noFill/>
          </a:ln>
        </p:spPr>
      </p:sp>
      <p:sp>
        <p:nvSpPr>
          <p:cNvPr id="89" name="Google Shape;89;p25"/>
          <p:cNvSpPr txBox="1">
            <a:spLocks noGrp="1"/>
          </p:cNvSpPr>
          <p:nvPr>
            <p:ph type="body" idx="1"/>
          </p:nvPr>
        </p:nvSpPr>
        <p:spPr>
          <a:xfrm>
            <a:off x="479376" y="5157192"/>
            <a:ext cx="11233248" cy="10081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12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90" name="Google Shape;90;p25"/>
          <p:cNvSpPr txBox="1">
            <a:spLocks noGrp="1"/>
          </p:cNvSpPr>
          <p:nvPr>
            <p:ph type="title"/>
          </p:nvPr>
        </p:nvSpPr>
        <p:spPr>
          <a:xfrm>
            <a:off x="609600" y="548680"/>
            <a:ext cx="10972800" cy="64807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91" name="Google Shape;91;p25"/>
          <p:cNvSpPr txBox="1">
            <a:spLocks noGrp="1"/>
          </p:cNvSpPr>
          <p:nvPr>
            <p:ph type="dt" idx="10"/>
          </p:nvPr>
        </p:nvSpPr>
        <p:spPr>
          <a:xfrm>
            <a:off x="9552384" y="1"/>
            <a:ext cx="126193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360"/>
              </a:spcBef>
              <a:spcAft>
                <a:spcPts val="0"/>
              </a:spcAft>
              <a:buSzPts val="1400"/>
              <a:buNone/>
              <a:defRPr/>
            </a:lvl1pPr>
            <a:lvl2pPr lvl="1" algn="l">
              <a:lnSpc>
                <a:spcPct val="100000"/>
              </a:lnSpc>
              <a:spcBef>
                <a:spcPts val="360"/>
              </a:spcBef>
              <a:spcAft>
                <a:spcPts val="0"/>
              </a:spcAft>
              <a:buSzPts val="1400"/>
              <a:buNone/>
              <a:defRPr/>
            </a:lvl2pPr>
            <a:lvl3pPr lvl="2" algn="l">
              <a:lnSpc>
                <a:spcPct val="100000"/>
              </a:lnSpc>
              <a:spcBef>
                <a:spcPts val="360"/>
              </a:spcBef>
              <a:spcAft>
                <a:spcPts val="0"/>
              </a:spcAft>
              <a:buSzPts val="1400"/>
              <a:buNone/>
              <a:defRPr/>
            </a:lvl3pPr>
            <a:lvl4pPr lvl="3" algn="l">
              <a:lnSpc>
                <a:spcPct val="100000"/>
              </a:lnSpc>
              <a:spcBef>
                <a:spcPts val="360"/>
              </a:spcBef>
              <a:spcAft>
                <a:spcPts val="0"/>
              </a:spcAft>
              <a:buSzPts val="1400"/>
              <a:buNone/>
              <a:defRPr/>
            </a:lvl4pPr>
            <a:lvl5pPr lvl="4" algn="l">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5"/>
          <p:cNvSpPr txBox="1">
            <a:spLocks noGrp="1"/>
          </p:cNvSpPr>
          <p:nvPr>
            <p:ph type="sldNum" idx="12"/>
          </p:nvPr>
        </p:nvSpPr>
        <p:spPr>
          <a:xfrm>
            <a:off x="10992544" y="1"/>
            <a:ext cx="94992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93" name="Google Shape;93;p25"/>
          <p:cNvSpPr txBox="1">
            <a:spLocks noGrp="1"/>
          </p:cNvSpPr>
          <p:nvPr>
            <p:ph type="ftr" idx="11"/>
          </p:nvPr>
        </p:nvSpPr>
        <p:spPr>
          <a:xfrm>
            <a:off x="2830959" y="6298976"/>
            <a:ext cx="643271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360"/>
              </a:spcBef>
              <a:spcAft>
                <a:spcPts val="0"/>
              </a:spcAft>
              <a:buSzPts val="1400"/>
              <a:buNone/>
              <a:defRPr/>
            </a:lvl1pPr>
            <a:lvl2pPr lvl="1" algn="l">
              <a:lnSpc>
                <a:spcPct val="100000"/>
              </a:lnSpc>
              <a:spcBef>
                <a:spcPts val="360"/>
              </a:spcBef>
              <a:spcAft>
                <a:spcPts val="0"/>
              </a:spcAft>
              <a:buSzPts val="1400"/>
              <a:buNone/>
              <a:defRPr/>
            </a:lvl2pPr>
            <a:lvl3pPr lvl="2" algn="l">
              <a:lnSpc>
                <a:spcPct val="100000"/>
              </a:lnSpc>
              <a:spcBef>
                <a:spcPts val="360"/>
              </a:spcBef>
              <a:spcAft>
                <a:spcPts val="0"/>
              </a:spcAft>
              <a:buSzPts val="1400"/>
              <a:buNone/>
              <a:defRPr/>
            </a:lvl3pPr>
            <a:lvl4pPr lvl="3" algn="l">
              <a:lnSpc>
                <a:spcPct val="100000"/>
              </a:lnSpc>
              <a:spcBef>
                <a:spcPts val="360"/>
              </a:spcBef>
              <a:spcAft>
                <a:spcPts val="0"/>
              </a:spcAft>
              <a:buSzPts val="1400"/>
              <a:buNone/>
              <a:defRPr/>
            </a:lvl4pPr>
            <a:lvl5pPr lvl="4" algn="l">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4" descr="W:\Photos\2013\Communication\PPT\FFVoile_Signature.jpg"/>
          <p:cNvPicPr preferRelativeResize="0"/>
          <p:nvPr/>
        </p:nvPicPr>
        <p:blipFill rotWithShape="1">
          <a:blip r:embed="rId15">
            <a:alphaModFix/>
          </a:blip>
          <a:srcRect/>
          <a:stretch/>
        </p:blipFill>
        <p:spPr>
          <a:xfrm>
            <a:off x="10420350" y="6000750"/>
            <a:ext cx="1771650" cy="857250"/>
          </a:xfrm>
          <a:prstGeom prst="rect">
            <a:avLst/>
          </a:prstGeom>
          <a:noFill/>
          <a:ln>
            <a:noFill/>
          </a:ln>
        </p:spPr>
      </p:pic>
      <p:sp>
        <p:nvSpPr>
          <p:cNvPr id="11" name="Google Shape;11;p14"/>
          <p:cNvSpPr txBox="1">
            <a:spLocks noGrp="1"/>
          </p:cNvSpPr>
          <p:nvPr>
            <p:ph type="dt" idx="10"/>
          </p:nvPr>
        </p:nvSpPr>
        <p:spPr>
          <a:xfrm>
            <a:off x="9552384" y="1"/>
            <a:ext cx="126193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24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48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8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48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2" name="Google Shape;12;p14"/>
          <p:cNvSpPr txBox="1">
            <a:spLocks noGrp="1"/>
          </p:cNvSpPr>
          <p:nvPr>
            <p:ph type="ftr" idx="11"/>
          </p:nvPr>
        </p:nvSpPr>
        <p:spPr>
          <a:xfrm>
            <a:off x="2063552" y="6356351"/>
            <a:ext cx="6432715"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24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48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8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48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3" name="Google Shape;13;p14"/>
          <p:cNvSpPr txBox="1">
            <a:spLocks noGrp="1"/>
          </p:cNvSpPr>
          <p:nvPr>
            <p:ph type="sldNum" idx="12"/>
          </p:nvPr>
        </p:nvSpPr>
        <p:spPr>
          <a:xfrm>
            <a:off x="10992544" y="1"/>
            <a:ext cx="94992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iW9Pqt7L7b8&amp;t=7s"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testlucleger.fr/#bande-so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84826" y="2516056"/>
            <a:ext cx="8583783" cy="793201"/>
          </a:xfrm>
        </p:spPr>
        <p:txBody>
          <a:bodyPr/>
          <a:lstStyle/>
          <a:p>
            <a:r>
              <a:rPr lang="fr-FR" dirty="0"/>
              <a:t>TESTS PHYSIQUES 2026 - 2028</a:t>
            </a:r>
          </a:p>
        </p:txBody>
      </p:sp>
      <p:sp>
        <p:nvSpPr>
          <p:cNvPr id="3" name="Espace réservé du contenu 2"/>
          <p:cNvSpPr>
            <a:spLocks noGrp="1"/>
          </p:cNvSpPr>
          <p:nvPr>
            <p:ph sz="quarter" idx="10"/>
          </p:nvPr>
        </p:nvSpPr>
        <p:spPr>
          <a:xfrm>
            <a:off x="1970314" y="1771552"/>
            <a:ext cx="9590879" cy="504056"/>
          </a:xfrm>
        </p:spPr>
        <p:txBody>
          <a:bodyPr/>
          <a:lstStyle/>
          <a:p>
            <a:r>
              <a:rPr lang="fr-FR" dirty="0">
                <a:solidFill>
                  <a:schemeClr val="tx1"/>
                </a:solidFill>
              </a:rPr>
              <a:t>C</a:t>
            </a:r>
            <a:r>
              <a:rPr lang="fr-FR" dirty="0">
                <a:solidFill>
                  <a:schemeClr val="lt2"/>
                </a:solidFill>
              </a:rPr>
              <a:t>ellule d’Accompagnement de la Performance Humaine </a:t>
            </a:r>
            <a:r>
              <a:rPr lang="fr-FR" dirty="0" err="1">
                <a:solidFill>
                  <a:schemeClr val="lt2"/>
                </a:solidFill>
              </a:rPr>
              <a:t>FFVoile</a:t>
            </a:r>
            <a:r>
              <a:rPr lang="fr-FR" dirty="0">
                <a:solidFill>
                  <a:schemeClr val="lt2"/>
                </a:solidFill>
              </a:rPr>
              <a:t> : avril 2026</a:t>
            </a:r>
          </a:p>
          <a:p>
            <a:endParaRPr lang="fr-FR" dirty="0"/>
          </a:p>
        </p:txBody>
      </p:sp>
      <p:sp>
        <p:nvSpPr>
          <p:cNvPr id="4" name="Espace réservé du contenu 3"/>
          <p:cNvSpPr>
            <a:spLocks noGrp="1"/>
          </p:cNvSpPr>
          <p:nvPr>
            <p:ph sz="quarter" idx="11"/>
          </p:nvPr>
        </p:nvSpPr>
        <p:spPr>
          <a:xfrm>
            <a:off x="2090057" y="3692608"/>
            <a:ext cx="9478552" cy="504056"/>
          </a:xfrm>
        </p:spPr>
        <p:txBody>
          <a:bodyPr/>
          <a:lstStyle/>
          <a:p>
            <a:r>
              <a:rPr lang="fr-FR" dirty="0">
                <a:solidFill>
                  <a:schemeClr val="lt2"/>
                </a:solidFill>
              </a:rPr>
              <a:t>Nicolas </a:t>
            </a:r>
            <a:r>
              <a:rPr lang="fr-FR" dirty="0" err="1">
                <a:solidFill>
                  <a:schemeClr val="lt2"/>
                </a:solidFill>
              </a:rPr>
              <a:t>Mariettan</a:t>
            </a:r>
            <a:r>
              <a:rPr lang="fr-FR" dirty="0">
                <a:solidFill>
                  <a:schemeClr val="lt2"/>
                </a:solidFill>
              </a:rPr>
              <a:t> : Coordonnateur National de la Préparation Physique  </a:t>
            </a:r>
          </a:p>
          <a:p>
            <a:endParaRPr lang="fr-FR" dirty="0"/>
          </a:p>
        </p:txBody>
      </p:sp>
    </p:spTree>
    <p:extLst>
      <p:ext uri="{BB962C8B-B14F-4D97-AF65-F5344CB8AC3E}">
        <p14:creationId xmlns:p14="http://schemas.microsoft.com/office/powerpoint/2010/main" val="3079889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g3aaa5b66d06_0_1" title="Capture d’écran 2025-11-28 à 10.33.34.png"/>
          <p:cNvPicPr preferRelativeResize="0"/>
          <p:nvPr/>
        </p:nvPicPr>
        <p:blipFill>
          <a:blip r:embed="rId3">
            <a:alphaModFix/>
          </a:blip>
          <a:stretch>
            <a:fillRect/>
          </a:stretch>
        </p:blipFill>
        <p:spPr>
          <a:xfrm>
            <a:off x="6502725" y="0"/>
            <a:ext cx="5661302" cy="6858000"/>
          </a:xfrm>
          <a:prstGeom prst="rect">
            <a:avLst/>
          </a:prstGeom>
          <a:noFill/>
          <a:ln>
            <a:noFill/>
          </a:ln>
        </p:spPr>
      </p:pic>
      <p:sp>
        <p:nvSpPr>
          <p:cNvPr id="204" name="Google Shape;204;g3aaa5b66d06_0_1"/>
          <p:cNvSpPr txBox="1">
            <a:spLocks noGrp="1"/>
          </p:cNvSpPr>
          <p:nvPr>
            <p:ph type="title"/>
          </p:nvPr>
        </p:nvSpPr>
        <p:spPr>
          <a:xfrm>
            <a:off x="304800" y="548675"/>
            <a:ext cx="8271000" cy="648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dirty="0">
                <a:latin typeface="Comfortaa"/>
                <a:ea typeface="Comfortaa"/>
                <a:cs typeface="Comfortaa"/>
                <a:sym typeface="Comfortaa"/>
              </a:rPr>
              <a:t> </a:t>
            </a:r>
            <a:r>
              <a:rPr lang="fr-FR" sz="3000" dirty="0">
                <a:latin typeface="Comfortaa"/>
                <a:ea typeface="Comfortaa"/>
                <a:cs typeface="Comfortaa"/>
                <a:sym typeface="Comfortaa"/>
              </a:rPr>
              <a:t>Mobilité de</a:t>
            </a:r>
            <a:r>
              <a:rPr lang="fr-FR" sz="3000" dirty="0">
                <a:solidFill>
                  <a:schemeClr val="lt1"/>
                </a:solidFill>
                <a:latin typeface="Comfortaa"/>
                <a:ea typeface="Comfortaa"/>
                <a:cs typeface="Comfortaa"/>
                <a:sym typeface="Comfortaa"/>
              </a:rPr>
              <a:t> </a:t>
            </a:r>
            <a:r>
              <a:rPr lang="fr-FR" sz="3000" dirty="0">
                <a:latin typeface="Comfortaa"/>
                <a:ea typeface="Comfortaa"/>
                <a:cs typeface="Comfortaa"/>
                <a:sym typeface="Comfortaa"/>
              </a:rPr>
              <a:t>cheville</a:t>
            </a:r>
            <a:r>
              <a:rPr lang="fr-FR" dirty="0">
                <a:latin typeface="Comfortaa"/>
                <a:ea typeface="Comfortaa"/>
                <a:cs typeface="Comfortaa"/>
                <a:sym typeface="Comfortaa"/>
              </a:rPr>
              <a:t> </a:t>
            </a:r>
            <a:r>
              <a:rPr lang="fr-FR" sz="2000" b="0" dirty="0">
                <a:latin typeface="Comfortaa"/>
                <a:ea typeface="Comfortaa"/>
                <a:cs typeface="Comfortaa"/>
                <a:sym typeface="Comfortaa"/>
              </a:rPr>
              <a:t>(</a:t>
            </a:r>
            <a:r>
              <a:rPr lang="fr-FR" sz="2000" dirty="0">
                <a:latin typeface="Comfortaa"/>
                <a:ea typeface="Comfortaa"/>
                <a:cs typeface="Comfortaa"/>
                <a:sym typeface="Comfortaa"/>
              </a:rPr>
              <a:t>KNEE TO WALL TEST)</a:t>
            </a:r>
            <a:endParaRPr sz="2000" dirty="0">
              <a:solidFill>
                <a:schemeClr val="lt1"/>
              </a:solidFill>
              <a:latin typeface="Comfortaa"/>
              <a:ea typeface="Comfortaa"/>
              <a:cs typeface="Comfortaa"/>
              <a:sym typeface="Comfortaa"/>
            </a:endParaRPr>
          </a:p>
        </p:txBody>
      </p:sp>
      <p:sp>
        <p:nvSpPr>
          <p:cNvPr id="205" name="Google Shape;205;g3aaa5b66d06_0_1"/>
          <p:cNvSpPr txBox="1">
            <a:spLocks noGrp="1"/>
          </p:cNvSpPr>
          <p:nvPr>
            <p:ph type="body" idx="1"/>
          </p:nvPr>
        </p:nvSpPr>
        <p:spPr>
          <a:xfrm>
            <a:off x="223275" y="1314650"/>
            <a:ext cx="7777800" cy="2918100"/>
          </a:xfrm>
          <a:prstGeom prst="rect">
            <a:avLst/>
          </a:prstGeom>
        </p:spPr>
        <p:txBody>
          <a:bodyPr spcFirstLastPara="1" wrap="square" lIns="91425" tIns="45700" rIns="91425" bIns="45700" anchor="t" anchorCtr="0">
            <a:noAutofit/>
          </a:bodyPr>
          <a:lstStyle/>
          <a:p>
            <a:pPr marL="0" lvl="0" indent="0" algn="l" rtl="0">
              <a:spcBef>
                <a:spcPts val="600"/>
              </a:spcBef>
              <a:spcAft>
                <a:spcPts val="0"/>
              </a:spcAft>
              <a:buClr>
                <a:schemeClr val="dk1"/>
              </a:buClr>
              <a:buSzPts val="1100"/>
              <a:buFont typeface="Arial"/>
              <a:buNone/>
            </a:pPr>
            <a:r>
              <a:rPr lang="fr-FR" sz="1800" b="1" dirty="0">
                <a:latin typeface="Comfortaa"/>
                <a:ea typeface="Comfortaa"/>
                <a:cs typeface="Comfortaa"/>
                <a:sym typeface="Comfortaa"/>
              </a:rPr>
              <a:t>Matériel : un ruban mètre</a:t>
            </a:r>
            <a:endParaRPr sz="1800" b="1" dirty="0">
              <a:latin typeface="Comfortaa"/>
              <a:ea typeface="Comfortaa"/>
              <a:cs typeface="Comfortaa"/>
              <a:sym typeface="Comfortaa"/>
            </a:endParaRPr>
          </a:p>
          <a:p>
            <a:pPr marL="0" lvl="0" indent="0" algn="l" rtl="0">
              <a:spcBef>
                <a:spcPts val="600"/>
              </a:spcBef>
              <a:spcAft>
                <a:spcPts val="0"/>
              </a:spcAft>
              <a:buClr>
                <a:schemeClr val="dk1"/>
              </a:buClr>
              <a:buSzPts val="1100"/>
              <a:buFont typeface="Arial"/>
              <a:buNone/>
            </a:pPr>
            <a:r>
              <a:rPr lang="fr-FR" sz="1800" b="1" dirty="0">
                <a:latin typeface="Comfortaa"/>
                <a:ea typeface="Comfortaa"/>
                <a:cs typeface="Comfortaa"/>
                <a:sym typeface="Comfortaa"/>
              </a:rPr>
              <a:t>Déroulé du test : </a:t>
            </a:r>
            <a:endParaRPr sz="1800" b="1" dirty="0">
              <a:latin typeface="Comfortaa"/>
              <a:ea typeface="Comfortaa"/>
              <a:cs typeface="Comfortaa"/>
              <a:sym typeface="Comfortaa"/>
            </a:endParaRPr>
          </a:p>
          <a:p>
            <a:pPr marL="457200" lvl="0" indent="-314960" algn="l" rtl="0">
              <a:spcBef>
                <a:spcPts val="600"/>
              </a:spcBef>
              <a:spcAft>
                <a:spcPts val="0"/>
              </a:spcAft>
              <a:buSzPts val="1360"/>
              <a:buFont typeface="Comfortaa"/>
              <a:buChar char="-"/>
            </a:pPr>
            <a:r>
              <a:rPr lang="fr-FR" sz="1800" dirty="0">
                <a:latin typeface="Comfortaa"/>
                <a:ea typeface="Comfortaa"/>
                <a:cs typeface="Comfortaa"/>
                <a:sym typeface="Comfortaa"/>
              </a:rPr>
              <a:t>En position de fente face à un mur</a:t>
            </a:r>
            <a:endParaRPr sz="1800" dirty="0">
              <a:latin typeface="Comfortaa"/>
              <a:ea typeface="Comfortaa"/>
              <a:cs typeface="Comfortaa"/>
              <a:sym typeface="Comfortaa"/>
            </a:endParaRPr>
          </a:p>
          <a:p>
            <a:pPr marL="457200" lvl="0" indent="-314960" algn="l" rtl="0">
              <a:spcBef>
                <a:spcPts val="0"/>
              </a:spcBef>
              <a:spcAft>
                <a:spcPts val="0"/>
              </a:spcAft>
              <a:buSzPts val="1360"/>
              <a:buFont typeface="Comfortaa"/>
              <a:buChar char="-"/>
            </a:pPr>
            <a:r>
              <a:rPr lang="fr-FR" sz="1800" dirty="0">
                <a:latin typeface="Comfortaa"/>
                <a:ea typeface="Comfortaa"/>
                <a:cs typeface="Comfortaa"/>
                <a:sym typeface="Comfortaa"/>
              </a:rPr>
              <a:t>Mesurer 12 cm à partir du gros orteil</a:t>
            </a:r>
            <a:endParaRPr sz="1800" dirty="0">
              <a:latin typeface="Comfortaa"/>
              <a:ea typeface="Comfortaa"/>
              <a:cs typeface="Comfortaa"/>
              <a:sym typeface="Comfortaa"/>
            </a:endParaRPr>
          </a:p>
          <a:p>
            <a:pPr marL="457200" lvl="0" indent="-314960" algn="l" rtl="0">
              <a:spcBef>
                <a:spcPts val="0"/>
              </a:spcBef>
              <a:spcAft>
                <a:spcPts val="0"/>
              </a:spcAft>
              <a:buSzPts val="1360"/>
              <a:buFont typeface="Comfortaa"/>
              <a:buChar char="-"/>
            </a:pPr>
            <a:r>
              <a:rPr lang="fr-FR" sz="1800" dirty="0">
                <a:latin typeface="Comfortaa"/>
                <a:ea typeface="Comfortaa"/>
                <a:cs typeface="Comfortaa"/>
                <a:sym typeface="Comfortaa"/>
              </a:rPr>
              <a:t>Avancer le genou le plus loin en gardant le pied </a:t>
            </a:r>
            <a:r>
              <a:rPr lang="fr-FR" sz="1800" dirty="0">
                <a:solidFill>
                  <a:schemeClr val="lt1"/>
                </a:solidFill>
                <a:latin typeface="Comfortaa"/>
                <a:ea typeface="Comfortaa"/>
                <a:cs typeface="Comfortaa"/>
                <a:sym typeface="Comfortaa"/>
              </a:rPr>
              <a:t>totalement</a:t>
            </a:r>
            <a:r>
              <a:rPr lang="fr-FR" sz="1800" dirty="0">
                <a:latin typeface="Comfortaa"/>
                <a:ea typeface="Comfortaa"/>
                <a:cs typeface="Comfortaa"/>
                <a:sym typeface="Comfortaa"/>
              </a:rPr>
              <a:t> au sol</a:t>
            </a:r>
            <a:endParaRPr sz="1800" dirty="0">
              <a:latin typeface="Comfortaa"/>
              <a:ea typeface="Comfortaa"/>
              <a:cs typeface="Comfortaa"/>
              <a:sym typeface="Comfortaa"/>
            </a:endParaRPr>
          </a:p>
          <a:p>
            <a:pPr marL="0" lvl="0" indent="0" algn="l" rtl="0">
              <a:spcBef>
                <a:spcPts val="600"/>
              </a:spcBef>
              <a:spcAft>
                <a:spcPts val="0"/>
              </a:spcAft>
              <a:buClr>
                <a:schemeClr val="dk1"/>
              </a:buClr>
              <a:buSzPts val="1100"/>
              <a:buFont typeface="Arial"/>
              <a:buNone/>
            </a:pPr>
            <a:r>
              <a:rPr lang="fr-FR" sz="1800" b="1" dirty="0">
                <a:latin typeface="Comfortaa"/>
                <a:ea typeface="Comfortaa"/>
                <a:cs typeface="Comfortaa"/>
                <a:sym typeface="Comfortaa"/>
              </a:rPr>
              <a:t>Observable : </a:t>
            </a:r>
            <a:endParaRPr sz="1800" b="1" dirty="0">
              <a:latin typeface="Comfortaa"/>
              <a:ea typeface="Comfortaa"/>
              <a:cs typeface="Comfortaa"/>
              <a:sym typeface="Comfortaa"/>
            </a:endParaRPr>
          </a:p>
          <a:p>
            <a:pPr marL="457200" lvl="0" indent="-314960" algn="l" rtl="0">
              <a:spcBef>
                <a:spcPts val="600"/>
              </a:spcBef>
              <a:spcAft>
                <a:spcPts val="0"/>
              </a:spcAft>
              <a:buSzPts val="1360"/>
              <a:buFont typeface="Comfortaa"/>
              <a:buChar char="-"/>
            </a:pPr>
            <a:r>
              <a:rPr lang="fr-FR" sz="1800" dirty="0">
                <a:latin typeface="Comfortaa"/>
                <a:ea typeface="Comfortaa"/>
                <a:cs typeface="Comfortaa"/>
                <a:sym typeface="Comfortaa"/>
              </a:rPr>
              <a:t>Dès que le talon décolle dire “STOP” </a:t>
            </a:r>
            <a:endParaRPr sz="1800" dirty="0">
              <a:latin typeface="Comfortaa"/>
              <a:ea typeface="Comfortaa"/>
              <a:cs typeface="Comfortaa"/>
              <a:sym typeface="Comfortaa"/>
            </a:endParaRPr>
          </a:p>
          <a:p>
            <a:pPr marL="457200" lvl="0" indent="-314960" algn="l" rtl="0">
              <a:spcBef>
                <a:spcPts val="0"/>
              </a:spcBef>
              <a:spcAft>
                <a:spcPts val="0"/>
              </a:spcAft>
              <a:buSzPts val="1360"/>
              <a:buFont typeface="Comfortaa"/>
              <a:buChar char="-"/>
            </a:pPr>
            <a:r>
              <a:rPr lang="fr-FR" sz="1800" dirty="0">
                <a:latin typeface="Comfortaa"/>
                <a:ea typeface="Comfortaa"/>
                <a:cs typeface="Comfortaa"/>
                <a:sym typeface="Comfortaa"/>
              </a:rPr>
              <a:t>Prendre la mesure</a:t>
            </a:r>
            <a:endParaRPr sz="1800" dirty="0">
              <a:latin typeface="Comfortaa"/>
              <a:ea typeface="Comfortaa"/>
              <a:cs typeface="Comfortaa"/>
              <a:sym typeface="Comfortaa"/>
            </a:endParaRPr>
          </a:p>
          <a:p>
            <a:pPr marL="0" lvl="0" indent="0" algn="l" rtl="0">
              <a:spcBef>
                <a:spcPts val="600"/>
              </a:spcBef>
              <a:spcAft>
                <a:spcPts val="0"/>
              </a:spcAft>
              <a:buClr>
                <a:schemeClr val="dk1"/>
              </a:buClr>
              <a:buSzPts val="1100"/>
              <a:buFont typeface="Arial"/>
              <a:buNone/>
            </a:pPr>
            <a:endParaRPr dirty="0">
              <a:latin typeface="Comfortaa"/>
              <a:ea typeface="Comfortaa"/>
              <a:cs typeface="Comfortaa"/>
              <a:sym typeface="Comfortaa"/>
            </a:endParaRPr>
          </a:p>
          <a:p>
            <a:pPr marL="0" lvl="0" indent="0" algn="l" rtl="0">
              <a:spcBef>
                <a:spcPts val="600"/>
              </a:spcBef>
              <a:spcAft>
                <a:spcPts val="0"/>
              </a:spcAft>
              <a:buNone/>
            </a:pPr>
            <a:endParaRPr dirty="0"/>
          </a:p>
        </p:txBody>
      </p:sp>
      <p:graphicFrame>
        <p:nvGraphicFramePr>
          <p:cNvPr id="206" name="Google Shape;206;g3aaa5b66d06_0_1"/>
          <p:cNvGraphicFramePr/>
          <p:nvPr>
            <p:extLst>
              <p:ext uri="{D42A27DB-BD31-4B8C-83A1-F6EECF244321}">
                <p14:modId xmlns:p14="http://schemas.microsoft.com/office/powerpoint/2010/main" val="2012110525"/>
              </p:ext>
            </p:extLst>
          </p:nvPr>
        </p:nvGraphicFramePr>
        <p:xfrm>
          <a:off x="200770" y="4329919"/>
          <a:ext cx="6006400" cy="2175135"/>
        </p:xfrm>
        <a:graphic>
          <a:graphicData uri="http://schemas.openxmlformats.org/drawingml/2006/table">
            <a:tbl>
              <a:tblPr>
                <a:noFill/>
                <a:tableStyleId>{5B55A3F1-B6AE-4880-9070-CC6AC8FFDEEA}</a:tableStyleId>
              </a:tblPr>
              <a:tblGrid>
                <a:gridCol w="847425">
                  <a:extLst>
                    <a:ext uri="{9D8B030D-6E8A-4147-A177-3AD203B41FA5}">
                      <a16:colId xmlns:a16="http://schemas.microsoft.com/office/drawing/2014/main" val="20000"/>
                    </a:ext>
                  </a:extLst>
                </a:gridCol>
                <a:gridCol w="5158975">
                  <a:extLst>
                    <a:ext uri="{9D8B030D-6E8A-4147-A177-3AD203B41FA5}">
                      <a16:colId xmlns:a16="http://schemas.microsoft.com/office/drawing/2014/main" val="20001"/>
                    </a:ext>
                  </a:extLst>
                </a:gridCol>
              </a:tblGrid>
              <a:tr h="269250">
                <a:tc>
                  <a:txBody>
                    <a:bodyPr/>
                    <a:lstStyle/>
                    <a:p>
                      <a:pPr marL="0" lvl="0" indent="0" algn="ctr" rtl="0">
                        <a:spcBef>
                          <a:spcPts val="0"/>
                        </a:spcBef>
                        <a:spcAft>
                          <a:spcPts val="0"/>
                        </a:spcAft>
                        <a:buNone/>
                      </a:pPr>
                      <a:r>
                        <a:rPr lang="fr-FR" b="1"/>
                        <a:t>SCORE</a:t>
                      </a:r>
                      <a:endParaRPr b="1"/>
                    </a:p>
                  </a:txBody>
                  <a:tcPr marL="91425" marR="91425" marT="91425" marB="91425"/>
                </a:tc>
                <a:tc>
                  <a:txBody>
                    <a:bodyPr/>
                    <a:lstStyle/>
                    <a:p>
                      <a:pPr marL="0" lvl="0" indent="0" algn="ctr" rtl="0">
                        <a:spcBef>
                          <a:spcPts val="0"/>
                        </a:spcBef>
                        <a:spcAft>
                          <a:spcPts val="0"/>
                        </a:spcAft>
                        <a:buNone/>
                      </a:pPr>
                      <a:r>
                        <a:rPr lang="fr-FR" b="1"/>
                        <a:t>OBSERVABLES</a:t>
                      </a:r>
                      <a:endParaRPr b="1"/>
                    </a:p>
                  </a:txBody>
                  <a:tcPr marL="91425" marR="91425" marT="91425" marB="91425"/>
                </a:tc>
                <a:extLst>
                  <a:ext uri="{0D108BD9-81ED-4DB2-BD59-A6C34878D82A}">
                    <a16:rowId xmlns:a16="http://schemas.microsoft.com/office/drawing/2014/main" val="10000"/>
                  </a:ext>
                </a:extLst>
              </a:tr>
              <a:tr h="643550">
                <a:tc>
                  <a:txBody>
                    <a:bodyPr/>
                    <a:lstStyle/>
                    <a:p>
                      <a:pPr marL="0" lvl="0" indent="0" algn="ctr" rtl="0">
                        <a:spcBef>
                          <a:spcPts val="0"/>
                        </a:spcBef>
                        <a:spcAft>
                          <a:spcPts val="0"/>
                        </a:spcAft>
                        <a:buNone/>
                      </a:pPr>
                      <a:r>
                        <a:rPr lang="fr-FR" b="1"/>
                        <a:t>0</a:t>
                      </a:r>
                      <a:endParaRPr b="1"/>
                    </a:p>
                  </a:txBody>
                  <a:tcPr marL="91425" marR="91425" marT="91425" marB="91425" anchor="ctr">
                    <a:solidFill>
                      <a:srgbClr val="FF0000"/>
                    </a:solidFill>
                  </a:tcPr>
                </a:tc>
                <a:tc>
                  <a:txBody>
                    <a:bodyPr/>
                    <a:lstStyle/>
                    <a:p>
                      <a:pPr marL="0" lvl="0" indent="0" algn="ctr" rtl="0">
                        <a:spcBef>
                          <a:spcPts val="600"/>
                        </a:spcBef>
                        <a:spcAft>
                          <a:spcPts val="0"/>
                        </a:spcAft>
                        <a:buNone/>
                      </a:pPr>
                      <a:r>
                        <a:rPr lang="fr-FR" sz="1800" b="1" dirty="0">
                          <a:solidFill>
                            <a:schemeClr val="dk2"/>
                          </a:solidFill>
                          <a:latin typeface="Comfortaa"/>
                          <a:ea typeface="Comfortaa"/>
                          <a:cs typeface="Comfortaa"/>
                          <a:sym typeface="Comfortaa"/>
                        </a:rPr>
                        <a:t>douleur lors du test</a:t>
                      </a:r>
                      <a:endParaRPr sz="1800" b="1" dirty="0"/>
                    </a:p>
                  </a:txBody>
                  <a:tcPr marL="91425" marR="91425" marT="91425" marB="91425" anchor="ctr"/>
                </a:tc>
                <a:extLst>
                  <a:ext uri="{0D108BD9-81ED-4DB2-BD59-A6C34878D82A}">
                    <a16:rowId xmlns:a16="http://schemas.microsoft.com/office/drawing/2014/main" val="10001"/>
                  </a:ext>
                </a:extLst>
              </a:tr>
              <a:tr h="544525">
                <a:tc>
                  <a:txBody>
                    <a:bodyPr/>
                    <a:lstStyle/>
                    <a:p>
                      <a:pPr marL="0" lvl="0" indent="0" algn="ctr" rtl="0">
                        <a:spcBef>
                          <a:spcPts val="0"/>
                        </a:spcBef>
                        <a:spcAft>
                          <a:spcPts val="0"/>
                        </a:spcAft>
                        <a:buNone/>
                      </a:pPr>
                      <a:r>
                        <a:rPr lang="fr-FR" b="1"/>
                        <a:t>1</a:t>
                      </a:r>
                      <a:endParaRPr b="1"/>
                    </a:p>
                  </a:txBody>
                  <a:tcPr marL="91425" marR="91425" marT="91425" marB="91425" anchor="ctr">
                    <a:solidFill>
                      <a:srgbClr val="FFFF00"/>
                    </a:solidFill>
                  </a:tcPr>
                </a:tc>
                <a:tc>
                  <a:txBody>
                    <a:bodyPr/>
                    <a:lstStyle/>
                    <a:p>
                      <a:pPr marL="0" lvl="0" indent="0" algn="ctr" rtl="0">
                        <a:spcBef>
                          <a:spcPts val="600"/>
                        </a:spcBef>
                        <a:spcAft>
                          <a:spcPts val="0"/>
                        </a:spcAft>
                        <a:buNone/>
                      </a:pPr>
                      <a:r>
                        <a:rPr lang="fr-FR" sz="1800" b="1" dirty="0">
                          <a:solidFill>
                            <a:schemeClr val="dk2"/>
                          </a:solidFill>
                          <a:latin typeface="Comfortaa"/>
                          <a:ea typeface="Comfortaa"/>
                          <a:cs typeface="Comfortaa"/>
                          <a:sym typeface="Comfortaa"/>
                        </a:rPr>
                        <a:t>Le genou ne touche pas le mur</a:t>
                      </a:r>
                      <a:endParaRPr sz="1800" b="1" dirty="0">
                        <a:solidFill>
                          <a:schemeClr val="dk2"/>
                        </a:solidFill>
                        <a:latin typeface="Comfortaa"/>
                        <a:ea typeface="Comfortaa"/>
                        <a:cs typeface="Comfortaa"/>
                        <a:sym typeface="Comfortaa"/>
                      </a:endParaRPr>
                    </a:p>
                  </a:txBody>
                  <a:tcPr marL="91425" marR="91425" marT="91425" marB="91425" anchor="ctr"/>
                </a:tc>
                <a:extLst>
                  <a:ext uri="{0D108BD9-81ED-4DB2-BD59-A6C34878D82A}">
                    <a16:rowId xmlns:a16="http://schemas.microsoft.com/office/drawing/2014/main" val="10002"/>
                  </a:ext>
                </a:extLst>
              </a:tr>
              <a:tr h="590850">
                <a:tc>
                  <a:txBody>
                    <a:bodyPr/>
                    <a:lstStyle/>
                    <a:p>
                      <a:pPr marL="0" lvl="0" indent="0" algn="ctr" rtl="0">
                        <a:spcBef>
                          <a:spcPts val="0"/>
                        </a:spcBef>
                        <a:spcAft>
                          <a:spcPts val="0"/>
                        </a:spcAft>
                        <a:buNone/>
                      </a:pPr>
                      <a:r>
                        <a:rPr lang="fr-FR" b="1"/>
                        <a:t>2</a:t>
                      </a:r>
                      <a:endParaRPr b="1"/>
                    </a:p>
                  </a:txBody>
                  <a:tcPr marL="91425" marR="91425" marT="91425" marB="91425" anchor="ctr">
                    <a:solidFill>
                      <a:srgbClr val="00FF00"/>
                    </a:solidFill>
                  </a:tcPr>
                </a:tc>
                <a:tc>
                  <a:txBody>
                    <a:bodyPr/>
                    <a:lstStyle/>
                    <a:p>
                      <a:pPr marL="0" lvl="0" indent="0" algn="ctr" rtl="0">
                        <a:spcBef>
                          <a:spcPts val="600"/>
                        </a:spcBef>
                        <a:spcAft>
                          <a:spcPts val="0"/>
                        </a:spcAft>
                        <a:buNone/>
                      </a:pPr>
                      <a:r>
                        <a:rPr lang="fr-FR" sz="1800" b="1" dirty="0">
                          <a:solidFill>
                            <a:schemeClr val="dk2"/>
                          </a:solidFill>
                          <a:latin typeface="Comfortaa"/>
                          <a:ea typeface="Comfortaa"/>
                          <a:cs typeface="Comfortaa"/>
                          <a:sym typeface="Comfortaa"/>
                        </a:rPr>
                        <a:t>Le genou touche le mur</a:t>
                      </a:r>
                      <a:endParaRPr sz="1800" b="1" dirty="0"/>
                    </a:p>
                  </a:txBody>
                  <a:tcPr marL="91425" marR="91425" marT="91425" marB="91425"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3aaa5b66d06_0_8"/>
          <p:cNvSpPr>
            <a:spLocks noGrp="1"/>
          </p:cNvSpPr>
          <p:nvPr>
            <p:ph type="pic" idx="2"/>
          </p:nvPr>
        </p:nvSpPr>
        <p:spPr>
          <a:xfrm>
            <a:off x="7920905" y="0"/>
            <a:ext cx="4295700" cy="6877200"/>
          </a:xfrm>
          <a:prstGeom prst="rect">
            <a:avLst/>
          </a:prstGeom>
        </p:spPr>
        <p:txBody>
          <a:bodyPr/>
          <a:lstStyle/>
          <a:p>
            <a:endParaRPr lang="fr-FR"/>
          </a:p>
        </p:txBody>
      </p:sp>
      <p:graphicFrame>
        <p:nvGraphicFramePr>
          <p:cNvPr id="213" name="Google Shape;213;g3aaa5b66d06_0_8"/>
          <p:cNvGraphicFramePr/>
          <p:nvPr>
            <p:extLst>
              <p:ext uri="{D42A27DB-BD31-4B8C-83A1-F6EECF244321}">
                <p14:modId xmlns:p14="http://schemas.microsoft.com/office/powerpoint/2010/main" val="1867535224"/>
              </p:ext>
            </p:extLst>
          </p:nvPr>
        </p:nvGraphicFramePr>
        <p:xfrm>
          <a:off x="801795" y="4618562"/>
          <a:ext cx="5662800" cy="2199325"/>
        </p:xfrm>
        <a:graphic>
          <a:graphicData uri="http://schemas.openxmlformats.org/drawingml/2006/table">
            <a:tbl>
              <a:tblPr>
                <a:noFill/>
                <a:tableStyleId>{5B55A3F1-B6AE-4880-9070-CC6AC8FFDEEA}</a:tableStyleId>
              </a:tblPr>
              <a:tblGrid>
                <a:gridCol w="1005100">
                  <a:extLst>
                    <a:ext uri="{9D8B030D-6E8A-4147-A177-3AD203B41FA5}">
                      <a16:colId xmlns:a16="http://schemas.microsoft.com/office/drawing/2014/main" val="20000"/>
                    </a:ext>
                  </a:extLst>
                </a:gridCol>
                <a:gridCol w="4657700">
                  <a:extLst>
                    <a:ext uri="{9D8B030D-6E8A-4147-A177-3AD203B41FA5}">
                      <a16:colId xmlns:a16="http://schemas.microsoft.com/office/drawing/2014/main" val="20001"/>
                    </a:ext>
                  </a:extLst>
                </a:gridCol>
              </a:tblGrid>
              <a:tr h="358150">
                <a:tc>
                  <a:txBody>
                    <a:bodyPr/>
                    <a:lstStyle/>
                    <a:p>
                      <a:pPr marL="0" lvl="0" indent="0" algn="ctr" rtl="0">
                        <a:spcBef>
                          <a:spcPts val="0"/>
                        </a:spcBef>
                        <a:spcAft>
                          <a:spcPts val="0"/>
                        </a:spcAft>
                        <a:buNone/>
                      </a:pPr>
                      <a:r>
                        <a:rPr lang="fr-FR" sz="1100" b="1"/>
                        <a:t>SCORE</a:t>
                      </a:r>
                      <a:endParaRPr sz="1100" b="1"/>
                    </a:p>
                  </a:txBody>
                  <a:tcPr marL="91425" marR="91425" marT="91425" marB="91425"/>
                </a:tc>
                <a:tc>
                  <a:txBody>
                    <a:bodyPr/>
                    <a:lstStyle/>
                    <a:p>
                      <a:pPr marL="0" lvl="0" indent="0" algn="ctr" rtl="0">
                        <a:spcBef>
                          <a:spcPts val="0"/>
                        </a:spcBef>
                        <a:spcAft>
                          <a:spcPts val="0"/>
                        </a:spcAft>
                        <a:buNone/>
                      </a:pPr>
                      <a:r>
                        <a:rPr lang="fr-FR" sz="1100" b="1"/>
                        <a:t>OBSERVABLES</a:t>
                      </a:r>
                      <a:endParaRPr sz="1100" b="1"/>
                    </a:p>
                  </a:txBody>
                  <a:tcPr marL="91425" marR="91425" marT="91425" marB="91425"/>
                </a:tc>
                <a:extLst>
                  <a:ext uri="{0D108BD9-81ED-4DB2-BD59-A6C34878D82A}">
                    <a16:rowId xmlns:a16="http://schemas.microsoft.com/office/drawing/2014/main" val="10000"/>
                  </a:ext>
                </a:extLst>
              </a:tr>
              <a:tr h="503275">
                <a:tc>
                  <a:txBody>
                    <a:bodyPr/>
                    <a:lstStyle/>
                    <a:p>
                      <a:pPr marL="0" lvl="0" indent="0" algn="ctr" rtl="0">
                        <a:spcBef>
                          <a:spcPts val="0"/>
                        </a:spcBef>
                        <a:spcAft>
                          <a:spcPts val="0"/>
                        </a:spcAft>
                        <a:buNone/>
                      </a:pPr>
                      <a:r>
                        <a:rPr lang="fr-FR" sz="1100" b="1"/>
                        <a:t>0</a:t>
                      </a:r>
                      <a:endParaRPr sz="1100" b="1"/>
                    </a:p>
                  </a:txBody>
                  <a:tcPr marL="91425" marR="91425" marT="91425" marB="91425" anchor="ctr">
                    <a:solidFill>
                      <a:srgbClr val="FF0000"/>
                    </a:solidFill>
                  </a:tcPr>
                </a:tc>
                <a:tc>
                  <a:txBody>
                    <a:bodyPr/>
                    <a:lstStyle/>
                    <a:p>
                      <a:pPr marL="0" lvl="0" indent="0" algn="ctr" rtl="0">
                        <a:spcBef>
                          <a:spcPts val="600"/>
                        </a:spcBef>
                        <a:spcAft>
                          <a:spcPts val="0"/>
                        </a:spcAft>
                        <a:buNone/>
                      </a:pPr>
                      <a:r>
                        <a:rPr lang="fr-FR" sz="1500" b="1" dirty="0">
                          <a:solidFill>
                            <a:schemeClr val="dk2"/>
                          </a:solidFill>
                          <a:latin typeface="Comfortaa"/>
                          <a:ea typeface="Comfortaa"/>
                          <a:cs typeface="Comfortaa"/>
                          <a:sym typeface="Comfortaa"/>
                        </a:rPr>
                        <a:t>douleur lors du test</a:t>
                      </a:r>
                      <a:endParaRPr sz="1500" b="1" dirty="0"/>
                    </a:p>
                  </a:txBody>
                  <a:tcPr marL="91425" marR="91425" marT="91425" marB="91425" anchor="ctr"/>
                </a:tc>
                <a:extLst>
                  <a:ext uri="{0D108BD9-81ED-4DB2-BD59-A6C34878D82A}">
                    <a16:rowId xmlns:a16="http://schemas.microsoft.com/office/drawing/2014/main" val="10001"/>
                  </a:ext>
                </a:extLst>
              </a:tr>
              <a:tr h="425850">
                <a:tc>
                  <a:txBody>
                    <a:bodyPr/>
                    <a:lstStyle/>
                    <a:p>
                      <a:pPr marL="0" lvl="0" indent="0" algn="ctr" rtl="0">
                        <a:spcBef>
                          <a:spcPts val="0"/>
                        </a:spcBef>
                        <a:spcAft>
                          <a:spcPts val="0"/>
                        </a:spcAft>
                        <a:buNone/>
                      </a:pPr>
                      <a:r>
                        <a:rPr lang="fr-FR" sz="1100" b="1"/>
                        <a:t>1</a:t>
                      </a:r>
                      <a:endParaRPr sz="1100" b="1"/>
                    </a:p>
                  </a:txBody>
                  <a:tcPr marL="91425" marR="91425" marT="91425" marB="91425" anchor="ctr">
                    <a:solidFill>
                      <a:srgbClr val="FF9900"/>
                    </a:solidFill>
                  </a:tcPr>
                </a:tc>
                <a:tc>
                  <a:txBody>
                    <a:bodyPr/>
                    <a:lstStyle/>
                    <a:p>
                      <a:pPr marL="0" lvl="0" indent="0" algn="ctr" rtl="0">
                        <a:spcBef>
                          <a:spcPts val="600"/>
                        </a:spcBef>
                        <a:spcAft>
                          <a:spcPts val="0"/>
                        </a:spcAft>
                        <a:buClr>
                          <a:schemeClr val="dk1"/>
                        </a:buClr>
                        <a:buSzPts val="1100"/>
                        <a:buFont typeface="Arial"/>
                        <a:buNone/>
                      </a:pPr>
                      <a:r>
                        <a:rPr lang="fr-FR" sz="1500" b="1" dirty="0">
                          <a:solidFill>
                            <a:schemeClr val="dk2"/>
                          </a:solidFill>
                          <a:latin typeface="Comfortaa"/>
                          <a:ea typeface="Comfortaa"/>
                          <a:cs typeface="Comfortaa"/>
                          <a:sym typeface="Comfortaa"/>
                        </a:rPr>
                        <a:t>Même observable minimum</a:t>
                      </a:r>
                      <a:endParaRPr sz="1500" b="1" dirty="0">
                        <a:solidFill>
                          <a:schemeClr val="dk2"/>
                        </a:solidFill>
                        <a:latin typeface="Comfortaa"/>
                        <a:ea typeface="Comfortaa"/>
                        <a:cs typeface="Comfortaa"/>
                        <a:sym typeface="Comfortaa"/>
                      </a:endParaRPr>
                    </a:p>
                  </a:txBody>
                  <a:tcPr marL="91425" marR="91425" marT="91425" marB="91425" anchor="ctr"/>
                </a:tc>
                <a:extLst>
                  <a:ext uri="{0D108BD9-81ED-4DB2-BD59-A6C34878D82A}">
                    <a16:rowId xmlns:a16="http://schemas.microsoft.com/office/drawing/2014/main" val="10002"/>
                  </a:ext>
                </a:extLst>
              </a:tr>
              <a:tr h="462075">
                <a:tc>
                  <a:txBody>
                    <a:bodyPr/>
                    <a:lstStyle/>
                    <a:p>
                      <a:pPr marL="0" lvl="0" indent="0" algn="ctr" rtl="0">
                        <a:spcBef>
                          <a:spcPts val="0"/>
                        </a:spcBef>
                        <a:spcAft>
                          <a:spcPts val="0"/>
                        </a:spcAft>
                        <a:buNone/>
                      </a:pPr>
                      <a:r>
                        <a:rPr lang="fr-FR" sz="1100" b="1"/>
                        <a:t>2</a:t>
                      </a:r>
                      <a:endParaRPr sz="1100" b="1"/>
                    </a:p>
                  </a:txBody>
                  <a:tcPr marL="91425" marR="91425" marT="91425" marB="91425" anchor="ctr">
                    <a:solidFill>
                      <a:srgbClr val="FFFF00"/>
                    </a:solidFill>
                  </a:tcPr>
                </a:tc>
                <a:tc>
                  <a:txBody>
                    <a:bodyPr/>
                    <a:lstStyle/>
                    <a:p>
                      <a:pPr marL="0" lvl="0" indent="0" algn="ctr" rtl="0">
                        <a:spcBef>
                          <a:spcPts val="600"/>
                        </a:spcBef>
                        <a:spcAft>
                          <a:spcPts val="0"/>
                        </a:spcAft>
                        <a:buClr>
                          <a:schemeClr val="dk1"/>
                        </a:buClr>
                        <a:buSzPts val="1100"/>
                        <a:buFont typeface="Arial"/>
                        <a:buNone/>
                      </a:pPr>
                      <a:r>
                        <a:rPr lang="fr-FR" sz="1500" b="1" dirty="0">
                          <a:solidFill>
                            <a:schemeClr val="dk2"/>
                          </a:solidFill>
                          <a:latin typeface="Comfortaa"/>
                          <a:ea typeface="Comfortaa"/>
                          <a:cs typeface="Comfortaa"/>
                          <a:sym typeface="Comfortaa"/>
                        </a:rPr>
                        <a:t>Un observable </a:t>
                      </a:r>
                      <a:endParaRPr sz="1500" b="1" dirty="0"/>
                    </a:p>
                  </a:txBody>
                  <a:tcPr marL="91425" marR="91425" marT="91425" marB="91425" anchor="ctr"/>
                </a:tc>
                <a:extLst>
                  <a:ext uri="{0D108BD9-81ED-4DB2-BD59-A6C34878D82A}">
                    <a16:rowId xmlns:a16="http://schemas.microsoft.com/office/drawing/2014/main" val="10003"/>
                  </a:ext>
                </a:extLst>
              </a:tr>
              <a:tr h="449975">
                <a:tc>
                  <a:txBody>
                    <a:bodyPr/>
                    <a:lstStyle/>
                    <a:p>
                      <a:pPr marL="0" lvl="0" indent="0" algn="ctr" rtl="0">
                        <a:spcBef>
                          <a:spcPts val="0"/>
                        </a:spcBef>
                        <a:spcAft>
                          <a:spcPts val="0"/>
                        </a:spcAft>
                        <a:buNone/>
                      </a:pPr>
                      <a:r>
                        <a:rPr lang="fr-FR" sz="1100" b="1"/>
                        <a:t>3</a:t>
                      </a:r>
                      <a:endParaRPr sz="1100" b="1"/>
                    </a:p>
                  </a:txBody>
                  <a:tcPr marL="91425" marR="91425" marT="91425" marB="91425" anchor="ctr">
                    <a:solidFill>
                      <a:srgbClr val="00FF00"/>
                    </a:solidFill>
                  </a:tcPr>
                </a:tc>
                <a:tc>
                  <a:txBody>
                    <a:bodyPr/>
                    <a:lstStyle/>
                    <a:p>
                      <a:pPr marL="0" lvl="0" indent="0" algn="ctr" rtl="0">
                        <a:spcBef>
                          <a:spcPts val="600"/>
                        </a:spcBef>
                        <a:spcAft>
                          <a:spcPts val="0"/>
                        </a:spcAft>
                        <a:buNone/>
                      </a:pPr>
                      <a:r>
                        <a:rPr lang="fr-FR" sz="1500" b="1" dirty="0">
                          <a:solidFill>
                            <a:schemeClr val="dk2"/>
                          </a:solidFill>
                          <a:latin typeface="Comfortaa"/>
                          <a:ea typeface="Comfortaa"/>
                          <a:cs typeface="Comfortaa"/>
                          <a:sym typeface="Comfortaa"/>
                        </a:rPr>
                        <a:t>le corps monte d’un bloc </a:t>
                      </a:r>
                      <a:endParaRPr sz="1500" b="1" dirty="0">
                        <a:solidFill>
                          <a:schemeClr val="dk2"/>
                        </a:solidFill>
                        <a:latin typeface="Comfortaa"/>
                        <a:ea typeface="Comfortaa"/>
                        <a:cs typeface="Comfortaa"/>
                        <a:sym typeface="Comfortaa"/>
                      </a:endParaRPr>
                    </a:p>
                  </a:txBody>
                  <a:tcPr marL="91425" marR="91425" marT="91425" marB="91425" anchor="ctr"/>
                </a:tc>
                <a:extLst>
                  <a:ext uri="{0D108BD9-81ED-4DB2-BD59-A6C34878D82A}">
                    <a16:rowId xmlns:a16="http://schemas.microsoft.com/office/drawing/2014/main" val="10004"/>
                  </a:ext>
                </a:extLst>
              </a:tr>
            </a:tbl>
          </a:graphicData>
        </a:graphic>
      </p:graphicFrame>
      <p:pic>
        <p:nvPicPr>
          <p:cNvPr id="214" name="Google Shape;214;g3aaa5b66d06_0_8" title="Stability-Pushup-FMS.png"/>
          <p:cNvPicPr preferRelativeResize="0"/>
          <p:nvPr/>
        </p:nvPicPr>
        <p:blipFill rotWithShape="1">
          <a:blip r:embed="rId3">
            <a:alphaModFix/>
          </a:blip>
          <a:srcRect r="6786"/>
          <a:stretch/>
        </p:blipFill>
        <p:spPr>
          <a:xfrm>
            <a:off x="7469375" y="0"/>
            <a:ext cx="4722626" cy="6858000"/>
          </a:xfrm>
          <a:prstGeom prst="rect">
            <a:avLst/>
          </a:prstGeom>
          <a:noFill/>
          <a:ln>
            <a:noFill/>
          </a:ln>
        </p:spPr>
      </p:pic>
      <p:sp>
        <p:nvSpPr>
          <p:cNvPr id="215" name="Google Shape;215;g3aaa5b66d06_0_8"/>
          <p:cNvSpPr txBox="1">
            <a:spLocks noGrp="1"/>
          </p:cNvSpPr>
          <p:nvPr>
            <p:ph type="title"/>
          </p:nvPr>
        </p:nvSpPr>
        <p:spPr>
          <a:xfrm>
            <a:off x="609600" y="548675"/>
            <a:ext cx="8433600" cy="638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fr-FR" dirty="0">
                <a:latin typeface="Comfortaa"/>
                <a:ea typeface="Comfortaa"/>
                <a:cs typeface="Comfortaa"/>
                <a:sym typeface="Comfortaa"/>
              </a:rPr>
              <a:t> </a:t>
            </a:r>
            <a:r>
              <a:rPr lang="fr-FR" sz="3000" dirty="0">
                <a:latin typeface="Comfortaa"/>
                <a:ea typeface="Comfortaa"/>
                <a:cs typeface="Comfortaa"/>
                <a:sym typeface="Comfortaa"/>
              </a:rPr>
              <a:t>Stabilité tronc-bassin</a:t>
            </a:r>
            <a:r>
              <a:rPr lang="fr-FR" dirty="0">
                <a:latin typeface="Comfortaa"/>
                <a:ea typeface="Comfortaa"/>
                <a:cs typeface="Comfortaa"/>
                <a:sym typeface="Comfortaa"/>
              </a:rPr>
              <a:t> </a:t>
            </a:r>
            <a:r>
              <a:rPr lang="fr-FR" sz="2000" dirty="0">
                <a:latin typeface="Comfortaa"/>
                <a:ea typeface="Comfortaa"/>
                <a:cs typeface="Comfortaa"/>
                <a:sym typeface="Comfortaa"/>
              </a:rPr>
              <a:t>(T.S.P.U)</a:t>
            </a:r>
            <a:endParaRPr sz="2000" dirty="0">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endParaRPr dirty="0">
              <a:latin typeface="Comfortaa"/>
              <a:ea typeface="Comfortaa"/>
              <a:cs typeface="Comfortaa"/>
              <a:sym typeface="Comfortaa"/>
            </a:endParaRPr>
          </a:p>
          <a:p>
            <a:pPr marL="0" lvl="0" indent="0" algn="l" rtl="0">
              <a:spcBef>
                <a:spcPts val="0"/>
              </a:spcBef>
              <a:spcAft>
                <a:spcPts val="0"/>
              </a:spcAft>
              <a:buNone/>
            </a:pPr>
            <a:endParaRPr dirty="0">
              <a:latin typeface="Comfortaa"/>
              <a:ea typeface="Comfortaa"/>
              <a:cs typeface="Comfortaa"/>
              <a:sym typeface="Comfortaa"/>
            </a:endParaRPr>
          </a:p>
        </p:txBody>
      </p:sp>
      <p:sp>
        <p:nvSpPr>
          <p:cNvPr id="216" name="Google Shape;216;g3aaa5b66d06_0_8"/>
          <p:cNvSpPr txBox="1">
            <a:spLocks noGrp="1"/>
          </p:cNvSpPr>
          <p:nvPr>
            <p:ph type="body" idx="1"/>
          </p:nvPr>
        </p:nvSpPr>
        <p:spPr>
          <a:xfrm>
            <a:off x="135975" y="1227025"/>
            <a:ext cx="11999400" cy="2750400"/>
          </a:xfrm>
          <a:prstGeom prst="rect">
            <a:avLst/>
          </a:prstGeom>
        </p:spPr>
        <p:txBody>
          <a:bodyPr spcFirstLastPara="1" wrap="square" lIns="91425" tIns="45700" rIns="91425" bIns="45700" anchor="t" anchorCtr="0">
            <a:noAutofit/>
          </a:bodyPr>
          <a:lstStyle/>
          <a:p>
            <a:pPr marL="0" lvl="0" indent="0" algn="l" rtl="0">
              <a:spcBef>
                <a:spcPts val="600"/>
              </a:spcBef>
              <a:spcAft>
                <a:spcPts val="0"/>
              </a:spcAft>
              <a:buClr>
                <a:schemeClr val="dk1"/>
              </a:buClr>
              <a:buSzPts val="1100"/>
              <a:buFont typeface="Arial"/>
              <a:buNone/>
            </a:pPr>
            <a:r>
              <a:rPr lang="fr-FR" sz="1700" b="1">
                <a:latin typeface="Comfortaa"/>
                <a:ea typeface="Comfortaa"/>
                <a:cs typeface="Comfortaa"/>
                <a:sym typeface="Comfortaa"/>
              </a:rPr>
              <a:t>Matériel : aucun</a:t>
            </a:r>
            <a:endParaRPr sz="1700" b="1">
              <a:latin typeface="Comfortaa"/>
              <a:ea typeface="Comfortaa"/>
              <a:cs typeface="Comfortaa"/>
              <a:sym typeface="Comfortaa"/>
            </a:endParaRPr>
          </a:p>
          <a:p>
            <a:pPr marL="0" lvl="0" indent="0" algn="l" rtl="0">
              <a:spcBef>
                <a:spcPts val="600"/>
              </a:spcBef>
              <a:spcAft>
                <a:spcPts val="0"/>
              </a:spcAft>
              <a:buClr>
                <a:schemeClr val="dk1"/>
              </a:buClr>
              <a:buSzPts val="1100"/>
              <a:buFont typeface="Arial"/>
              <a:buNone/>
            </a:pPr>
            <a:r>
              <a:rPr lang="fr-FR" sz="1700" b="1">
                <a:latin typeface="Comfortaa"/>
                <a:ea typeface="Comfortaa"/>
                <a:cs typeface="Comfortaa"/>
                <a:sym typeface="Comfortaa"/>
              </a:rPr>
              <a:t>Déroulé du test : </a:t>
            </a:r>
            <a:endParaRPr sz="1700" b="1">
              <a:latin typeface="Comfortaa"/>
              <a:ea typeface="Comfortaa"/>
              <a:cs typeface="Comfortaa"/>
              <a:sym typeface="Comfortaa"/>
            </a:endParaRPr>
          </a:p>
          <a:p>
            <a:pPr marL="457200" lvl="0" indent="-308610" algn="l" rtl="0">
              <a:spcBef>
                <a:spcPts val="600"/>
              </a:spcBef>
              <a:spcAft>
                <a:spcPts val="0"/>
              </a:spcAft>
              <a:buSzPts val="1260"/>
              <a:buFont typeface="Comfortaa"/>
              <a:buChar char="-"/>
            </a:pPr>
            <a:r>
              <a:rPr lang="fr-FR" sz="1700">
                <a:latin typeface="Comfortaa"/>
                <a:ea typeface="Comfortaa"/>
                <a:cs typeface="Comfortaa"/>
                <a:sym typeface="Comfortaa"/>
              </a:rPr>
              <a:t>Plat ventre - pieds collés - orteils dans le sol - Bras tendus </a:t>
            </a:r>
            <a:endParaRPr sz="1700">
              <a:latin typeface="Comfortaa"/>
              <a:ea typeface="Comfortaa"/>
              <a:cs typeface="Comfortaa"/>
              <a:sym typeface="Comfortaa"/>
            </a:endParaRPr>
          </a:p>
          <a:p>
            <a:pPr marL="457200" lvl="0" indent="-308610" algn="l" rtl="0">
              <a:spcBef>
                <a:spcPts val="0"/>
              </a:spcBef>
              <a:spcAft>
                <a:spcPts val="0"/>
              </a:spcAft>
              <a:buSzPts val="1260"/>
              <a:buFont typeface="Comfortaa"/>
              <a:buChar char="-"/>
            </a:pPr>
            <a:r>
              <a:rPr lang="fr-FR" sz="1700">
                <a:latin typeface="Comfortaa"/>
                <a:ea typeface="Comfortaa"/>
                <a:cs typeface="Comfortaa"/>
                <a:sym typeface="Comfortaa"/>
              </a:rPr>
              <a:t>Glisser les mains vers le visage et placer le pouce </a:t>
            </a:r>
            <a:endParaRPr sz="1700">
              <a:latin typeface="Comfortaa"/>
              <a:ea typeface="Comfortaa"/>
              <a:cs typeface="Comfortaa"/>
              <a:sym typeface="Comfortaa"/>
            </a:endParaRPr>
          </a:p>
          <a:p>
            <a:pPr marL="457200" lvl="0" indent="-308610" algn="l" rtl="0">
              <a:spcBef>
                <a:spcPts val="0"/>
              </a:spcBef>
              <a:spcAft>
                <a:spcPts val="0"/>
              </a:spcAft>
              <a:buSzPts val="1260"/>
              <a:buFont typeface="Comfortaa"/>
              <a:buChar char="-"/>
            </a:pPr>
            <a:r>
              <a:rPr lang="fr-FR" sz="1700">
                <a:latin typeface="Comfortaa"/>
                <a:ea typeface="Comfortaa"/>
                <a:cs typeface="Comfortaa"/>
                <a:sym typeface="Comfortaa"/>
              </a:rPr>
              <a:t>=&gt; Repère à </a:t>
            </a:r>
            <a:r>
              <a:rPr lang="fr-FR" sz="1700" b="1">
                <a:latin typeface="Comfortaa"/>
                <a:ea typeface="Comfortaa"/>
                <a:cs typeface="Comfortaa"/>
                <a:sym typeface="Comfortaa"/>
              </a:rPr>
              <a:t>3 points</a:t>
            </a:r>
            <a:r>
              <a:rPr lang="fr-FR" sz="1700">
                <a:latin typeface="Comfortaa"/>
                <a:ea typeface="Comfortaa"/>
                <a:cs typeface="Comfortaa"/>
                <a:sym typeface="Comfortaa"/>
              </a:rPr>
              <a:t> :  </a:t>
            </a:r>
            <a:r>
              <a:rPr lang="fr-FR" sz="1700" b="1">
                <a:latin typeface="Comfortaa"/>
                <a:ea typeface="Comfortaa"/>
                <a:cs typeface="Comfortaa"/>
                <a:sym typeface="Comfortaa"/>
              </a:rPr>
              <a:t>Femme : menton / Homme : tempe </a:t>
            </a:r>
            <a:endParaRPr sz="1700" b="1">
              <a:latin typeface="Comfortaa"/>
              <a:ea typeface="Comfortaa"/>
              <a:cs typeface="Comfortaa"/>
              <a:sym typeface="Comfortaa"/>
            </a:endParaRPr>
          </a:p>
          <a:p>
            <a:pPr marL="457200" lvl="0" indent="-308610" algn="l" rtl="0">
              <a:spcBef>
                <a:spcPts val="0"/>
              </a:spcBef>
              <a:spcAft>
                <a:spcPts val="0"/>
              </a:spcAft>
              <a:buSzPts val="1260"/>
              <a:buFont typeface="Comfortaa"/>
              <a:buChar char="-"/>
            </a:pPr>
            <a:r>
              <a:rPr lang="fr-FR" sz="1700" b="1">
                <a:latin typeface="Comfortaa"/>
                <a:ea typeface="Comfortaa"/>
                <a:cs typeface="Comfortaa"/>
                <a:sym typeface="Comfortaa"/>
              </a:rPr>
              <a:t>=&gt; </a:t>
            </a:r>
            <a:r>
              <a:rPr lang="fr-FR" sz="1700">
                <a:latin typeface="Comfortaa"/>
                <a:ea typeface="Comfortaa"/>
                <a:cs typeface="Comfortaa"/>
                <a:sym typeface="Comfortaa"/>
              </a:rPr>
              <a:t>Faire une pompe d’un bloc - 3 séries</a:t>
            </a:r>
            <a:endParaRPr sz="1700">
              <a:latin typeface="Comfortaa"/>
              <a:ea typeface="Comfortaa"/>
              <a:cs typeface="Comfortaa"/>
              <a:sym typeface="Comfortaa"/>
            </a:endParaRPr>
          </a:p>
          <a:p>
            <a:pPr marL="0" lvl="0" indent="0" algn="l" rtl="0">
              <a:spcBef>
                <a:spcPts val="600"/>
              </a:spcBef>
              <a:spcAft>
                <a:spcPts val="0"/>
              </a:spcAft>
              <a:buClr>
                <a:schemeClr val="dk1"/>
              </a:buClr>
              <a:buSzPts val="1100"/>
              <a:buFont typeface="Arial"/>
              <a:buNone/>
            </a:pPr>
            <a:r>
              <a:rPr lang="fr-FR" sz="1700" b="1">
                <a:latin typeface="Comfortaa"/>
                <a:ea typeface="Comfortaa"/>
                <a:cs typeface="Comfortaa"/>
                <a:sym typeface="Comfortaa"/>
              </a:rPr>
              <a:t>Si pas de pompe en bloc (un observable) : </a:t>
            </a:r>
            <a:endParaRPr sz="1700" b="1">
              <a:latin typeface="Comfortaa"/>
              <a:ea typeface="Comfortaa"/>
              <a:cs typeface="Comfortaa"/>
              <a:sym typeface="Comfortaa"/>
            </a:endParaRPr>
          </a:p>
          <a:p>
            <a:pPr marL="457200" lvl="0" indent="-336550" algn="l" rtl="0">
              <a:spcBef>
                <a:spcPts val="600"/>
              </a:spcBef>
              <a:spcAft>
                <a:spcPts val="0"/>
              </a:spcAft>
              <a:buSzPts val="1700"/>
              <a:buFont typeface="Comfortaa"/>
              <a:buChar char="-"/>
            </a:pPr>
            <a:r>
              <a:rPr lang="fr-FR" sz="1700" b="1">
                <a:latin typeface="Comfortaa"/>
                <a:ea typeface="Comfortaa"/>
                <a:cs typeface="Comfortaa"/>
                <a:sym typeface="Comfortaa"/>
              </a:rPr>
              <a:t>changer la position des mains</a:t>
            </a:r>
            <a:endParaRPr sz="1700" b="1">
              <a:latin typeface="Comfortaa"/>
              <a:ea typeface="Comfortaa"/>
              <a:cs typeface="Comfortaa"/>
              <a:sym typeface="Comfortaa"/>
            </a:endParaRPr>
          </a:p>
          <a:p>
            <a:pPr marL="457200" lvl="0" indent="-336550" algn="l" rtl="0">
              <a:spcBef>
                <a:spcPts val="0"/>
              </a:spcBef>
              <a:spcAft>
                <a:spcPts val="0"/>
              </a:spcAft>
              <a:buSzPts val="1700"/>
              <a:buFont typeface="Comfortaa"/>
              <a:buChar char="-"/>
            </a:pPr>
            <a:r>
              <a:rPr lang="fr-FR" sz="1700">
                <a:latin typeface="Comfortaa"/>
                <a:ea typeface="Comfortaa"/>
                <a:cs typeface="Comfortaa"/>
                <a:sym typeface="Comfortaa"/>
              </a:rPr>
              <a:t>=&gt; Repère à </a:t>
            </a:r>
            <a:r>
              <a:rPr lang="fr-FR" sz="1700" b="1">
                <a:latin typeface="Comfortaa"/>
                <a:ea typeface="Comfortaa"/>
                <a:cs typeface="Comfortaa"/>
                <a:sym typeface="Comfortaa"/>
              </a:rPr>
              <a:t>2 points</a:t>
            </a:r>
            <a:r>
              <a:rPr lang="fr-FR" sz="1700">
                <a:latin typeface="Comfortaa"/>
                <a:ea typeface="Comfortaa"/>
                <a:cs typeface="Comfortaa"/>
                <a:sym typeface="Comfortaa"/>
              </a:rPr>
              <a:t> : </a:t>
            </a:r>
            <a:r>
              <a:rPr lang="fr-FR" sz="1700" b="1">
                <a:latin typeface="Comfortaa"/>
                <a:ea typeface="Comfortaa"/>
                <a:cs typeface="Comfortaa"/>
                <a:sym typeface="Comfortaa"/>
              </a:rPr>
              <a:t>Femme : épaules / Homme : menton</a:t>
            </a:r>
            <a:r>
              <a:rPr lang="fr-FR" sz="1700">
                <a:latin typeface="Comfortaa"/>
                <a:ea typeface="Comfortaa"/>
                <a:cs typeface="Comfortaa"/>
                <a:sym typeface="Comfortaa"/>
              </a:rPr>
              <a:t> </a:t>
            </a:r>
            <a:endParaRPr sz="1700">
              <a:latin typeface="Comfortaa"/>
              <a:ea typeface="Comfortaa"/>
              <a:cs typeface="Comfortaa"/>
              <a:sym typeface="Comfortaa"/>
            </a:endParaRPr>
          </a:p>
          <a:p>
            <a:pPr marL="457200" lvl="0" indent="-336550" algn="l" rtl="0">
              <a:spcBef>
                <a:spcPts val="0"/>
              </a:spcBef>
              <a:spcAft>
                <a:spcPts val="0"/>
              </a:spcAft>
              <a:buSzPts val="1700"/>
              <a:buFont typeface="Comfortaa"/>
              <a:buChar char="-"/>
            </a:pPr>
            <a:r>
              <a:rPr lang="fr-FR" sz="1700">
                <a:latin typeface="Comfortaa"/>
                <a:ea typeface="Comfortaa"/>
                <a:cs typeface="Comfortaa"/>
                <a:sym typeface="Comfortaa"/>
              </a:rPr>
              <a:t>=&gt; Refaire une pompe d’un bloc - 3 séries</a:t>
            </a:r>
            <a:endParaRPr sz="1700">
              <a:latin typeface="Comfortaa"/>
              <a:ea typeface="Comfortaa"/>
              <a:cs typeface="Comfortaa"/>
              <a:sym typeface="Comfortaa"/>
            </a:endParaRPr>
          </a:p>
          <a:p>
            <a:pPr marL="457200" lvl="0" indent="-336550" algn="l" rtl="0">
              <a:spcBef>
                <a:spcPts val="0"/>
              </a:spcBef>
              <a:spcAft>
                <a:spcPts val="0"/>
              </a:spcAft>
              <a:buSzPts val="1700"/>
              <a:buFont typeface="Comfortaa"/>
              <a:buChar char="-"/>
            </a:pPr>
            <a:r>
              <a:rPr lang="fr-FR" sz="1700">
                <a:latin typeface="Comfortaa"/>
                <a:ea typeface="Comfortaa"/>
                <a:cs typeface="Comfortaa"/>
                <a:sym typeface="Comfortaa"/>
              </a:rPr>
              <a:t>=&gt; Si toujours pas de pompe en bloc =&gt; </a:t>
            </a:r>
            <a:r>
              <a:rPr lang="fr-FR" sz="1700" b="1">
                <a:latin typeface="Comfortaa"/>
                <a:ea typeface="Comfortaa"/>
                <a:cs typeface="Comfortaa"/>
                <a:sym typeface="Comfortaa"/>
              </a:rPr>
              <a:t>1 point </a:t>
            </a:r>
            <a:endParaRPr sz="1700" b="1">
              <a:latin typeface="Comfortaa"/>
              <a:ea typeface="Comfortaa"/>
              <a:cs typeface="Comfortaa"/>
              <a:sym typeface="Comfortaa"/>
            </a:endParaRPr>
          </a:p>
          <a:p>
            <a:pPr marL="0" lvl="0" indent="0" algn="l" rtl="0">
              <a:spcBef>
                <a:spcPts val="600"/>
              </a:spcBef>
              <a:spcAft>
                <a:spcPts val="0"/>
              </a:spcAft>
              <a:buNone/>
            </a:pPr>
            <a:endParaRPr sz="17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3aa6964cd55_0_50"/>
          <p:cNvSpPr txBox="1">
            <a:spLocks noGrp="1"/>
          </p:cNvSpPr>
          <p:nvPr>
            <p:ph type="title"/>
          </p:nvPr>
        </p:nvSpPr>
        <p:spPr>
          <a:xfrm>
            <a:off x="609600" y="548675"/>
            <a:ext cx="11333400" cy="648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dirty="0">
                <a:latin typeface="Comfortaa"/>
                <a:ea typeface="Comfortaa"/>
                <a:cs typeface="Comfortaa"/>
                <a:sym typeface="Comfortaa"/>
              </a:rPr>
              <a:t> </a:t>
            </a:r>
            <a:r>
              <a:rPr lang="fr-FR" sz="3000" dirty="0">
                <a:latin typeface="Comfortaa"/>
                <a:ea typeface="Comfortaa"/>
                <a:cs typeface="Comfortaa"/>
                <a:sym typeface="Comfortaa"/>
              </a:rPr>
              <a:t>Force région lombo-pelvienne </a:t>
            </a:r>
            <a:r>
              <a:rPr lang="fr-FR" sz="2000" b="0" dirty="0">
                <a:latin typeface="Comfortaa"/>
                <a:ea typeface="Comfortaa"/>
                <a:cs typeface="Comfortaa"/>
                <a:sym typeface="Comfortaa"/>
              </a:rPr>
              <a:t>(</a:t>
            </a:r>
            <a:r>
              <a:rPr lang="fr-FR" sz="2000" dirty="0">
                <a:latin typeface="Comfortaa"/>
                <a:ea typeface="Comfortaa"/>
                <a:cs typeface="Comfortaa"/>
                <a:sym typeface="Comfortaa"/>
              </a:rPr>
              <a:t>SORENSEN TEST)</a:t>
            </a:r>
            <a:endParaRPr sz="2000" dirty="0">
              <a:latin typeface="Comfortaa"/>
              <a:ea typeface="Comfortaa"/>
              <a:cs typeface="Comfortaa"/>
              <a:sym typeface="Comfortaa"/>
            </a:endParaRPr>
          </a:p>
        </p:txBody>
      </p:sp>
      <p:pic>
        <p:nvPicPr>
          <p:cNvPr id="223" name="Google Shape;223;g3aa6964cd55_0_50" descr="The-modified-Sorensen-test-level-6-horizontal-on-the-Backstrong-apparatus.png"/>
          <p:cNvPicPr preferRelativeResize="0"/>
          <p:nvPr/>
        </p:nvPicPr>
        <p:blipFill rotWithShape="1">
          <a:blip r:embed="rId3">
            <a:alphaModFix/>
          </a:blip>
          <a:srcRect/>
          <a:stretch/>
        </p:blipFill>
        <p:spPr>
          <a:xfrm>
            <a:off x="6348275" y="2672072"/>
            <a:ext cx="5843725" cy="4165759"/>
          </a:xfrm>
          <a:prstGeom prst="rect">
            <a:avLst/>
          </a:prstGeom>
          <a:noFill/>
          <a:ln>
            <a:noFill/>
          </a:ln>
        </p:spPr>
      </p:pic>
      <p:sp>
        <p:nvSpPr>
          <p:cNvPr id="224" name="Google Shape;224;g3aa6964cd55_0_50"/>
          <p:cNvSpPr txBox="1">
            <a:spLocks noGrp="1"/>
          </p:cNvSpPr>
          <p:nvPr>
            <p:ph type="body" idx="1"/>
          </p:nvPr>
        </p:nvSpPr>
        <p:spPr>
          <a:xfrm>
            <a:off x="319300" y="1319585"/>
            <a:ext cx="11802300" cy="2115000"/>
          </a:xfrm>
          <a:prstGeom prst="rect">
            <a:avLst/>
          </a:prstGeom>
        </p:spPr>
        <p:txBody>
          <a:bodyPr spcFirstLastPara="1" wrap="square" lIns="91425" tIns="45700" rIns="91425" bIns="45700" anchor="t" anchorCtr="0">
            <a:noAutofit/>
          </a:bodyPr>
          <a:lstStyle/>
          <a:p>
            <a:pPr marL="0" lvl="0" indent="0" algn="l" rtl="0">
              <a:spcBef>
                <a:spcPts val="600"/>
              </a:spcBef>
              <a:spcAft>
                <a:spcPts val="0"/>
              </a:spcAft>
              <a:buNone/>
            </a:pPr>
            <a:r>
              <a:rPr lang="fr-FR" sz="1800" b="1">
                <a:latin typeface="Comfortaa"/>
                <a:ea typeface="Comfortaa"/>
                <a:cs typeface="Comfortaa"/>
                <a:sym typeface="Comfortaa"/>
              </a:rPr>
              <a:t>Matériel : </a:t>
            </a:r>
            <a:r>
              <a:rPr lang="fr-FR" sz="1800">
                <a:latin typeface="Comfortaa"/>
                <a:ea typeface="Comfortaa"/>
                <a:cs typeface="Comfortaa"/>
                <a:sym typeface="Comfortaa"/>
              </a:rPr>
              <a:t>Banc à lombaires (Si pas de banc à lombaire =&gt; utilisez un banc classique en bloquant les pieds)</a:t>
            </a:r>
            <a:endParaRPr sz="1800">
              <a:latin typeface="Comfortaa"/>
              <a:ea typeface="Comfortaa"/>
              <a:cs typeface="Comfortaa"/>
              <a:sym typeface="Comfortaa"/>
            </a:endParaRPr>
          </a:p>
          <a:p>
            <a:pPr marL="0" lvl="0" indent="0" algn="l" rtl="0">
              <a:spcBef>
                <a:spcPts val="600"/>
              </a:spcBef>
              <a:spcAft>
                <a:spcPts val="0"/>
              </a:spcAft>
              <a:buNone/>
            </a:pPr>
            <a:r>
              <a:rPr lang="fr-FR" sz="1800" b="1">
                <a:latin typeface="Comfortaa"/>
                <a:ea typeface="Comfortaa"/>
                <a:cs typeface="Comfortaa"/>
                <a:sym typeface="Comfortaa"/>
              </a:rPr>
              <a:t>Déroulé du test : </a:t>
            </a:r>
            <a:endParaRPr sz="1800" b="1">
              <a:latin typeface="Comfortaa"/>
              <a:ea typeface="Comfortaa"/>
              <a:cs typeface="Comfortaa"/>
              <a:sym typeface="Comfortaa"/>
            </a:endParaRPr>
          </a:p>
          <a:p>
            <a:pPr marL="457200" lvl="0" indent="-342900" algn="l" rtl="0">
              <a:spcBef>
                <a:spcPts val="600"/>
              </a:spcBef>
              <a:spcAft>
                <a:spcPts val="0"/>
              </a:spcAft>
              <a:buSzPts val="1800"/>
              <a:buFont typeface="Comfortaa"/>
              <a:buChar char="-"/>
            </a:pPr>
            <a:r>
              <a:rPr lang="fr-FR" sz="1800">
                <a:latin typeface="Comfortaa"/>
                <a:ea typeface="Comfortaa"/>
                <a:cs typeface="Comfortaa"/>
                <a:sym typeface="Comfortaa"/>
              </a:rPr>
              <a:t>Position horizontale - placer les épines iliaques au bord du banc</a:t>
            </a:r>
            <a:endParaRPr sz="1800">
              <a:latin typeface="Comfortaa"/>
              <a:ea typeface="Comfortaa"/>
              <a:cs typeface="Comfortaa"/>
              <a:sym typeface="Comfortaa"/>
            </a:endParaRPr>
          </a:p>
          <a:p>
            <a:pPr marL="457200" lvl="0" indent="-342900" algn="l" rtl="0">
              <a:spcBef>
                <a:spcPts val="0"/>
              </a:spcBef>
              <a:spcAft>
                <a:spcPts val="0"/>
              </a:spcAft>
              <a:buSzPts val="1800"/>
              <a:buFont typeface="Comfortaa"/>
              <a:buChar char="-"/>
            </a:pPr>
            <a:r>
              <a:rPr lang="fr-FR" sz="1800">
                <a:latin typeface="Comfortaa"/>
                <a:ea typeface="Comfortaa"/>
                <a:cs typeface="Comfortaa"/>
                <a:sym typeface="Comfortaa"/>
              </a:rPr>
              <a:t>Bras croisés à la poitrine</a:t>
            </a:r>
            <a:endParaRPr sz="1800">
              <a:latin typeface="Comfortaa"/>
              <a:ea typeface="Comfortaa"/>
              <a:cs typeface="Comfortaa"/>
              <a:sym typeface="Comfortaa"/>
            </a:endParaRPr>
          </a:p>
          <a:p>
            <a:pPr marL="457200" lvl="0" indent="-342900" algn="l" rtl="0">
              <a:spcBef>
                <a:spcPts val="0"/>
              </a:spcBef>
              <a:spcAft>
                <a:spcPts val="0"/>
              </a:spcAft>
              <a:buSzPts val="1800"/>
              <a:buFont typeface="Comfortaa"/>
              <a:buChar char="-"/>
            </a:pPr>
            <a:r>
              <a:rPr lang="fr-FR" sz="1800">
                <a:latin typeface="Comfortaa"/>
                <a:ea typeface="Comfortaa"/>
                <a:cs typeface="Comfortaa"/>
                <a:sym typeface="Comfortaa"/>
              </a:rPr>
              <a:t>Tenir la position le plus longtemps possible </a:t>
            </a:r>
            <a:endParaRPr sz="1800">
              <a:latin typeface="Comfortaa"/>
              <a:ea typeface="Comfortaa"/>
              <a:cs typeface="Comfortaa"/>
              <a:sym typeface="Comfortaa"/>
            </a:endParaRPr>
          </a:p>
          <a:p>
            <a:pPr marL="0" lvl="0" indent="0" algn="l" rtl="0">
              <a:spcBef>
                <a:spcPts val="600"/>
              </a:spcBef>
              <a:spcAft>
                <a:spcPts val="0"/>
              </a:spcAft>
              <a:buNone/>
            </a:pPr>
            <a:r>
              <a:rPr lang="fr-FR" sz="1800" b="1">
                <a:latin typeface="Comfortaa"/>
                <a:ea typeface="Comfortaa"/>
                <a:cs typeface="Comfortaa"/>
                <a:sym typeface="Comfortaa"/>
              </a:rPr>
              <a:t>Observable : </a:t>
            </a:r>
            <a:endParaRPr sz="1800" b="1">
              <a:latin typeface="Comfortaa"/>
              <a:ea typeface="Comfortaa"/>
              <a:cs typeface="Comfortaa"/>
              <a:sym typeface="Comfortaa"/>
            </a:endParaRPr>
          </a:p>
          <a:p>
            <a:pPr marL="457200" lvl="0" indent="-342900" algn="l" rtl="0">
              <a:spcBef>
                <a:spcPts val="600"/>
              </a:spcBef>
              <a:spcAft>
                <a:spcPts val="0"/>
              </a:spcAft>
              <a:buSzPts val="1800"/>
              <a:buFont typeface="Comfortaa"/>
              <a:buChar char="-"/>
            </a:pPr>
            <a:r>
              <a:rPr lang="fr-FR" sz="1800">
                <a:latin typeface="Comfortaa"/>
                <a:ea typeface="Comfortaa"/>
                <a:cs typeface="Comfortaa"/>
                <a:sym typeface="Comfortaa"/>
              </a:rPr>
              <a:t>L’athlète ne tient plus </a:t>
            </a:r>
            <a:endParaRPr sz="1800">
              <a:latin typeface="Comfortaa"/>
              <a:ea typeface="Comfortaa"/>
              <a:cs typeface="Comfortaa"/>
              <a:sym typeface="Comfortaa"/>
            </a:endParaRPr>
          </a:p>
          <a:p>
            <a:pPr marL="457200" lvl="0" indent="0" algn="l" rtl="0">
              <a:spcBef>
                <a:spcPts val="600"/>
              </a:spcBef>
              <a:spcAft>
                <a:spcPts val="0"/>
              </a:spcAft>
              <a:buNone/>
            </a:pPr>
            <a:endParaRPr sz="1800">
              <a:latin typeface="Comfortaa"/>
              <a:ea typeface="Comfortaa"/>
              <a:cs typeface="Comfortaa"/>
              <a:sym typeface="Comfortaa"/>
            </a:endParaRPr>
          </a:p>
          <a:p>
            <a:pPr marL="0" lvl="0" indent="0" algn="l" rtl="0">
              <a:spcBef>
                <a:spcPts val="600"/>
              </a:spcBef>
              <a:spcAft>
                <a:spcPts val="0"/>
              </a:spcAft>
              <a:buNone/>
            </a:pPr>
            <a:endParaRPr sz="1800"/>
          </a:p>
        </p:txBody>
      </p:sp>
      <p:graphicFrame>
        <p:nvGraphicFramePr>
          <p:cNvPr id="225" name="Google Shape;225;g3aa6964cd55_0_50"/>
          <p:cNvGraphicFramePr/>
          <p:nvPr>
            <p:extLst>
              <p:ext uri="{D42A27DB-BD31-4B8C-83A1-F6EECF244321}">
                <p14:modId xmlns:p14="http://schemas.microsoft.com/office/powerpoint/2010/main" val="683247228"/>
              </p:ext>
            </p:extLst>
          </p:nvPr>
        </p:nvGraphicFramePr>
        <p:xfrm>
          <a:off x="236060" y="3959596"/>
          <a:ext cx="6006400" cy="2750535"/>
        </p:xfrm>
        <a:graphic>
          <a:graphicData uri="http://schemas.openxmlformats.org/drawingml/2006/table">
            <a:tbl>
              <a:tblPr>
                <a:noFill/>
                <a:tableStyleId>{5B55A3F1-B6AE-4880-9070-CC6AC8FFDEEA}</a:tableStyleId>
              </a:tblPr>
              <a:tblGrid>
                <a:gridCol w="847425">
                  <a:extLst>
                    <a:ext uri="{9D8B030D-6E8A-4147-A177-3AD203B41FA5}">
                      <a16:colId xmlns:a16="http://schemas.microsoft.com/office/drawing/2014/main" val="20000"/>
                    </a:ext>
                  </a:extLst>
                </a:gridCol>
                <a:gridCol w="5158975">
                  <a:extLst>
                    <a:ext uri="{9D8B030D-6E8A-4147-A177-3AD203B41FA5}">
                      <a16:colId xmlns:a16="http://schemas.microsoft.com/office/drawing/2014/main" val="20001"/>
                    </a:ext>
                  </a:extLst>
                </a:gridCol>
              </a:tblGrid>
              <a:tr h="269250">
                <a:tc>
                  <a:txBody>
                    <a:bodyPr/>
                    <a:lstStyle/>
                    <a:p>
                      <a:pPr marL="0" lvl="0" indent="0" algn="ctr" rtl="0">
                        <a:spcBef>
                          <a:spcPts val="0"/>
                        </a:spcBef>
                        <a:spcAft>
                          <a:spcPts val="0"/>
                        </a:spcAft>
                        <a:buNone/>
                      </a:pPr>
                      <a:r>
                        <a:rPr lang="fr-FR" b="1"/>
                        <a:t>SCORE</a:t>
                      </a:r>
                      <a:endParaRPr b="1"/>
                    </a:p>
                  </a:txBody>
                  <a:tcPr marL="91425" marR="91425" marT="91425" marB="91425"/>
                </a:tc>
                <a:tc>
                  <a:txBody>
                    <a:bodyPr/>
                    <a:lstStyle/>
                    <a:p>
                      <a:pPr marL="0" lvl="0" indent="0" algn="ctr" rtl="0">
                        <a:spcBef>
                          <a:spcPts val="0"/>
                        </a:spcBef>
                        <a:spcAft>
                          <a:spcPts val="0"/>
                        </a:spcAft>
                        <a:buNone/>
                      </a:pPr>
                      <a:r>
                        <a:rPr lang="fr-FR" b="1"/>
                        <a:t>OBSERVABLES</a:t>
                      </a:r>
                      <a:endParaRPr b="1"/>
                    </a:p>
                  </a:txBody>
                  <a:tcPr marL="91425" marR="91425" marT="91425" marB="91425"/>
                </a:tc>
                <a:extLst>
                  <a:ext uri="{0D108BD9-81ED-4DB2-BD59-A6C34878D82A}">
                    <a16:rowId xmlns:a16="http://schemas.microsoft.com/office/drawing/2014/main" val="10000"/>
                  </a:ext>
                </a:extLst>
              </a:tr>
              <a:tr h="643550">
                <a:tc>
                  <a:txBody>
                    <a:bodyPr/>
                    <a:lstStyle/>
                    <a:p>
                      <a:pPr marL="0" lvl="0" indent="0" algn="ctr" rtl="0">
                        <a:spcBef>
                          <a:spcPts val="0"/>
                        </a:spcBef>
                        <a:spcAft>
                          <a:spcPts val="0"/>
                        </a:spcAft>
                        <a:buNone/>
                      </a:pPr>
                      <a:r>
                        <a:rPr lang="fr-FR" b="1"/>
                        <a:t>0</a:t>
                      </a:r>
                      <a:endParaRPr b="1"/>
                    </a:p>
                  </a:txBody>
                  <a:tcPr marL="91425" marR="91425" marT="91425" marB="91425" anchor="ctr">
                    <a:solidFill>
                      <a:srgbClr val="FF0000"/>
                    </a:solidFill>
                  </a:tcPr>
                </a:tc>
                <a:tc>
                  <a:txBody>
                    <a:bodyPr/>
                    <a:lstStyle/>
                    <a:p>
                      <a:pPr marL="0" lvl="0" indent="0" algn="ctr" rtl="0">
                        <a:spcBef>
                          <a:spcPts val="600"/>
                        </a:spcBef>
                        <a:spcAft>
                          <a:spcPts val="0"/>
                        </a:spcAft>
                        <a:buNone/>
                      </a:pPr>
                      <a:r>
                        <a:rPr lang="fr-FR" sz="1800" b="1" dirty="0">
                          <a:solidFill>
                            <a:schemeClr val="dk2"/>
                          </a:solidFill>
                          <a:latin typeface="Comfortaa"/>
                          <a:ea typeface="Comfortaa"/>
                          <a:cs typeface="Comfortaa"/>
                          <a:sym typeface="Comfortaa"/>
                        </a:rPr>
                        <a:t>douleur lors du test ou &lt; 60”</a:t>
                      </a:r>
                      <a:endParaRPr sz="1800" b="1" dirty="0"/>
                    </a:p>
                  </a:txBody>
                  <a:tcPr marL="91425" marR="91425" marT="91425" marB="91425" anchor="ctr"/>
                </a:tc>
                <a:extLst>
                  <a:ext uri="{0D108BD9-81ED-4DB2-BD59-A6C34878D82A}">
                    <a16:rowId xmlns:a16="http://schemas.microsoft.com/office/drawing/2014/main" val="10001"/>
                  </a:ext>
                </a:extLst>
              </a:tr>
              <a:tr h="544525">
                <a:tc>
                  <a:txBody>
                    <a:bodyPr/>
                    <a:lstStyle/>
                    <a:p>
                      <a:pPr marL="0" lvl="0" indent="0" algn="ctr" rtl="0">
                        <a:spcBef>
                          <a:spcPts val="0"/>
                        </a:spcBef>
                        <a:spcAft>
                          <a:spcPts val="0"/>
                        </a:spcAft>
                        <a:buNone/>
                      </a:pPr>
                      <a:r>
                        <a:rPr lang="fr-FR" b="1"/>
                        <a:t>1</a:t>
                      </a:r>
                      <a:endParaRPr b="1"/>
                    </a:p>
                  </a:txBody>
                  <a:tcPr marL="91425" marR="91425" marT="91425" marB="91425" anchor="ctr">
                    <a:solidFill>
                      <a:srgbClr val="FF9900"/>
                    </a:solidFill>
                  </a:tcPr>
                </a:tc>
                <a:tc>
                  <a:txBody>
                    <a:bodyPr/>
                    <a:lstStyle/>
                    <a:p>
                      <a:pPr marL="0" lvl="0" indent="0" algn="ctr" rtl="0">
                        <a:spcBef>
                          <a:spcPts val="600"/>
                        </a:spcBef>
                        <a:spcAft>
                          <a:spcPts val="0"/>
                        </a:spcAft>
                        <a:buNone/>
                      </a:pPr>
                      <a:r>
                        <a:rPr lang="fr-FR" sz="1800" b="1" dirty="0">
                          <a:solidFill>
                            <a:schemeClr val="dk2"/>
                          </a:solidFill>
                          <a:latin typeface="Comfortaa"/>
                          <a:ea typeface="Comfortaa"/>
                          <a:cs typeface="Comfortaa"/>
                          <a:sym typeface="Comfortaa"/>
                        </a:rPr>
                        <a:t>entre 60” et 120”</a:t>
                      </a:r>
                      <a:endParaRPr sz="1800" b="1" dirty="0">
                        <a:solidFill>
                          <a:schemeClr val="dk2"/>
                        </a:solidFill>
                        <a:latin typeface="Comfortaa"/>
                        <a:ea typeface="Comfortaa"/>
                        <a:cs typeface="Comfortaa"/>
                        <a:sym typeface="Comfortaa"/>
                      </a:endParaRPr>
                    </a:p>
                  </a:txBody>
                  <a:tcPr marL="91425" marR="91425" marT="91425" marB="91425" anchor="ctr"/>
                </a:tc>
                <a:extLst>
                  <a:ext uri="{0D108BD9-81ED-4DB2-BD59-A6C34878D82A}">
                    <a16:rowId xmlns:a16="http://schemas.microsoft.com/office/drawing/2014/main" val="10002"/>
                  </a:ext>
                </a:extLst>
              </a:tr>
              <a:tr h="590850">
                <a:tc>
                  <a:txBody>
                    <a:bodyPr/>
                    <a:lstStyle/>
                    <a:p>
                      <a:pPr marL="0" lvl="0" indent="0" algn="ctr" rtl="0">
                        <a:spcBef>
                          <a:spcPts val="0"/>
                        </a:spcBef>
                        <a:spcAft>
                          <a:spcPts val="0"/>
                        </a:spcAft>
                        <a:buNone/>
                      </a:pPr>
                      <a:r>
                        <a:rPr lang="fr-FR" b="1"/>
                        <a:t>2</a:t>
                      </a:r>
                      <a:endParaRPr b="1"/>
                    </a:p>
                  </a:txBody>
                  <a:tcPr marL="91425" marR="91425" marT="91425" marB="91425" anchor="ctr">
                    <a:solidFill>
                      <a:srgbClr val="FFFF00"/>
                    </a:solidFill>
                  </a:tcPr>
                </a:tc>
                <a:tc>
                  <a:txBody>
                    <a:bodyPr/>
                    <a:lstStyle/>
                    <a:p>
                      <a:pPr marL="0" lvl="0" indent="0" algn="ctr" rtl="0">
                        <a:spcBef>
                          <a:spcPts val="600"/>
                        </a:spcBef>
                        <a:spcAft>
                          <a:spcPts val="0"/>
                        </a:spcAft>
                        <a:buNone/>
                      </a:pPr>
                      <a:r>
                        <a:rPr lang="fr-FR" sz="1800" b="1" dirty="0">
                          <a:solidFill>
                            <a:schemeClr val="dk2"/>
                          </a:solidFill>
                          <a:latin typeface="Comfortaa"/>
                          <a:ea typeface="Comfortaa"/>
                          <a:cs typeface="Comfortaa"/>
                          <a:sym typeface="Comfortaa"/>
                        </a:rPr>
                        <a:t>entre 120” et 180”</a:t>
                      </a:r>
                      <a:endParaRPr b="1" dirty="0"/>
                    </a:p>
                  </a:txBody>
                  <a:tcPr marL="91425" marR="91425" marT="91425" marB="91425" anchor="ctr"/>
                </a:tc>
                <a:extLst>
                  <a:ext uri="{0D108BD9-81ED-4DB2-BD59-A6C34878D82A}">
                    <a16:rowId xmlns:a16="http://schemas.microsoft.com/office/drawing/2014/main" val="10003"/>
                  </a:ext>
                </a:extLst>
              </a:tr>
              <a:tr h="575400">
                <a:tc>
                  <a:txBody>
                    <a:bodyPr/>
                    <a:lstStyle/>
                    <a:p>
                      <a:pPr marL="0" lvl="0" indent="0" algn="ctr" rtl="0">
                        <a:spcBef>
                          <a:spcPts val="0"/>
                        </a:spcBef>
                        <a:spcAft>
                          <a:spcPts val="0"/>
                        </a:spcAft>
                        <a:buNone/>
                      </a:pPr>
                      <a:r>
                        <a:rPr lang="fr-FR" b="1"/>
                        <a:t>3</a:t>
                      </a:r>
                      <a:endParaRPr b="1"/>
                    </a:p>
                  </a:txBody>
                  <a:tcPr marL="91425" marR="91425" marT="91425" marB="91425" anchor="ctr">
                    <a:solidFill>
                      <a:srgbClr val="00FF00"/>
                    </a:solidFill>
                  </a:tcPr>
                </a:tc>
                <a:tc>
                  <a:txBody>
                    <a:bodyPr/>
                    <a:lstStyle/>
                    <a:p>
                      <a:pPr marL="0" lvl="0" indent="0" algn="ctr" rtl="0">
                        <a:spcBef>
                          <a:spcPts val="600"/>
                        </a:spcBef>
                        <a:spcAft>
                          <a:spcPts val="0"/>
                        </a:spcAft>
                        <a:buNone/>
                      </a:pPr>
                      <a:r>
                        <a:rPr lang="fr-FR" sz="1800" b="1" dirty="0">
                          <a:solidFill>
                            <a:schemeClr val="dk2"/>
                          </a:solidFill>
                          <a:latin typeface="Comfortaa"/>
                          <a:ea typeface="Comfortaa"/>
                          <a:cs typeface="Comfortaa"/>
                          <a:sym typeface="Comfortaa"/>
                        </a:rPr>
                        <a:t>&gt; 180”</a:t>
                      </a:r>
                      <a:endParaRPr sz="1800" b="1" dirty="0"/>
                    </a:p>
                  </a:txBody>
                  <a:tcPr marL="91425" marR="91425" marT="91425" marB="91425"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aa6964cd55_0_107"/>
          <p:cNvSpPr txBox="1">
            <a:spLocks noGrp="1"/>
          </p:cNvSpPr>
          <p:nvPr>
            <p:ph type="title"/>
          </p:nvPr>
        </p:nvSpPr>
        <p:spPr>
          <a:xfrm>
            <a:off x="609600" y="548680"/>
            <a:ext cx="7084500" cy="648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fr-FR" dirty="0">
                <a:latin typeface="Comfortaa"/>
                <a:ea typeface="Comfortaa"/>
                <a:cs typeface="Comfortaa"/>
                <a:sym typeface="Comfortaa"/>
              </a:rPr>
              <a:t> </a:t>
            </a:r>
            <a:r>
              <a:rPr lang="fr-FR" sz="3000" dirty="0">
                <a:latin typeface="Comfortaa"/>
                <a:ea typeface="Comfortaa"/>
                <a:cs typeface="Comfortaa"/>
                <a:sym typeface="Comfortaa"/>
              </a:rPr>
              <a:t>Force du grip</a:t>
            </a:r>
            <a:r>
              <a:rPr lang="fr-FR" sz="1800" dirty="0">
                <a:latin typeface="Comfortaa"/>
                <a:ea typeface="Comfortaa"/>
                <a:cs typeface="Comfortaa"/>
                <a:sym typeface="Comfortaa"/>
              </a:rPr>
              <a:t>  (</a:t>
            </a:r>
            <a:r>
              <a:rPr lang="fr-FR" sz="2000" dirty="0">
                <a:latin typeface="Comfortaa"/>
                <a:ea typeface="Comfortaa"/>
                <a:cs typeface="Comfortaa"/>
                <a:sym typeface="Comfortaa"/>
              </a:rPr>
              <a:t>DEAD HANG TEST)</a:t>
            </a:r>
            <a:endParaRPr sz="2000" dirty="0">
              <a:latin typeface="Comfortaa"/>
              <a:ea typeface="Comfortaa"/>
              <a:cs typeface="Comfortaa"/>
              <a:sym typeface="Comfortaa"/>
            </a:endParaRPr>
          </a:p>
          <a:p>
            <a:pPr marL="0" lvl="0" indent="0" algn="l" rtl="0">
              <a:spcBef>
                <a:spcPts val="0"/>
              </a:spcBef>
              <a:spcAft>
                <a:spcPts val="0"/>
              </a:spcAft>
              <a:buNone/>
            </a:pPr>
            <a:endParaRPr dirty="0"/>
          </a:p>
        </p:txBody>
      </p:sp>
      <p:sp>
        <p:nvSpPr>
          <p:cNvPr id="232" name="Google Shape;232;g3aa6964cd55_0_107"/>
          <p:cNvSpPr txBox="1">
            <a:spLocks noGrp="1"/>
          </p:cNvSpPr>
          <p:nvPr>
            <p:ph type="body" idx="1"/>
          </p:nvPr>
        </p:nvSpPr>
        <p:spPr>
          <a:xfrm>
            <a:off x="624425" y="1206994"/>
            <a:ext cx="7069500" cy="3200700"/>
          </a:xfrm>
          <a:prstGeom prst="rect">
            <a:avLst/>
          </a:prstGeom>
        </p:spPr>
        <p:txBody>
          <a:bodyPr spcFirstLastPara="1" wrap="square" lIns="91425" tIns="45700" rIns="91425" bIns="45700" anchor="t" anchorCtr="0">
            <a:noAutofit/>
          </a:bodyPr>
          <a:lstStyle/>
          <a:p>
            <a:pPr marL="0" lvl="0" indent="0" algn="l" rtl="0">
              <a:spcBef>
                <a:spcPts val="600"/>
              </a:spcBef>
              <a:spcAft>
                <a:spcPts val="0"/>
              </a:spcAft>
              <a:buClr>
                <a:schemeClr val="dk1"/>
              </a:buClr>
              <a:buSzPts val="1100"/>
              <a:buFont typeface="Arial"/>
              <a:buNone/>
            </a:pPr>
            <a:r>
              <a:rPr lang="fr-FR" sz="1800" b="1">
                <a:latin typeface="Comfortaa"/>
                <a:ea typeface="Comfortaa"/>
                <a:cs typeface="Comfortaa"/>
                <a:sym typeface="Comfortaa"/>
              </a:rPr>
              <a:t>Matériel : 1 barre de traction</a:t>
            </a:r>
            <a:endParaRPr sz="1800" b="1">
              <a:latin typeface="Comfortaa"/>
              <a:ea typeface="Comfortaa"/>
              <a:cs typeface="Comfortaa"/>
              <a:sym typeface="Comfortaa"/>
            </a:endParaRPr>
          </a:p>
          <a:p>
            <a:pPr marL="0" lvl="0" indent="0" algn="l" rtl="0">
              <a:spcBef>
                <a:spcPts val="600"/>
              </a:spcBef>
              <a:spcAft>
                <a:spcPts val="0"/>
              </a:spcAft>
              <a:buClr>
                <a:schemeClr val="dk1"/>
              </a:buClr>
              <a:buSzPts val="1100"/>
              <a:buFont typeface="Arial"/>
              <a:buNone/>
            </a:pPr>
            <a:r>
              <a:rPr lang="fr-FR" sz="1800" b="1">
                <a:latin typeface="Comfortaa"/>
                <a:ea typeface="Comfortaa"/>
                <a:cs typeface="Comfortaa"/>
                <a:sym typeface="Comfortaa"/>
              </a:rPr>
              <a:t>Déroulé du test : </a:t>
            </a:r>
            <a:endParaRPr sz="1800" b="1">
              <a:latin typeface="Comfortaa"/>
              <a:ea typeface="Comfortaa"/>
              <a:cs typeface="Comfortaa"/>
              <a:sym typeface="Comfortaa"/>
            </a:endParaRPr>
          </a:p>
          <a:p>
            <a:pPr marL="457200" lvl="0" indent="-342900" algn="l" rtl="0">
              <a:spcBef>
                <a:spcPts val="600"/>
              </a:spcBef>
              <a:spcAft>
                <a:spcPts val="0"/>
              </a:spcAft>
              <a:buSzPts val="1800"/>
              <a:buFont typeface="Comfortaa"/>
              <a:buChar char="-"/>
            </a:pPr>
            <a:r>
              <a:rPr lang="fr-FR" sz="1800">
                <a:latin typeface="Comfortaa"/>
                <a:ea typeface="Comfortaa"/>
                <a:cs typeface="Comfortaa"/>
                <a:sym typeface="Comfortaa"/>
              </a:rPr>
              <a:t>Position suspension complète </a:t>
            </a:r>
            <a:endParaRPr sz="1800">
              <a:latin typeface="Comfortaa"/>
              <a:ea typeface="Comfortaa"/>
              <a:cs typeface="Comfortaa"/>
              <a:sym typeface="Comfortaa"/>
            </a:endParaRPr>
          </a:p>
          <a:p>
            <a:pPr marL="457200" lvl="0" indent="-342900" algn="l" rtl="0">
              <a:spcBef>
                <a:spcPts val="0"/>
              </a:spcBef>
              <a:spcAft>
                <a:spcPts val="0"/>
              </a:spcAft>
              <a:buSzPts val="1800"/>
              <a:buFont typeface="Comfortaa"/>
              <a:buChar char="-"/>
            </a:pPr>
            <a:r>
              <a:rPr lang="fr-FR" sz="1800">
                <a:latin typeface="Comfortaa"/>
                <a:ea typeface="Comfortaa"/>
                <a:cs typeface="Comfortaa"/>
                <a:sym typeface="Comfortaa"/>
              </a:rPr>
              <a:t>Tenir la position avec un grip complet (pronation)</a:t>
            </a:r>
            <a:endParaRPr sz="1800">
              <a:latin typeface="Comfortaa"/>
              <a:ea typeface="Comfortaa"/>
              <a:cs typeface="Comfortaa"/>
              <a:sym typeface="Comfortaa"/>
            </a:endParaRPr>
          </a:p>
          <a:p>
            <a:pPr marL="0" lvl="0" indent="0" algn="l" rtl="0">
              <a:spcBef>
                <a:spcPts val="600"/>
              </a:spcBef>
              <a:spcAft>
                <a:spcPts val="0"/>
              </a:spcAft>
              <a:buClr>
                <a:schemeClr val="dk1"/>
              </a:buClr>
              <a:buSzPts val="1100"/>
              <a:buFont typeface="Arial"/>
              <a:buNone/>
            </a:pPr>
            <a:r>
              <a:rPr lang="fr-FR" sz="1800" b="1">
                <a:latin typeface="Comfortaa"/>
                <a:ea typeface="Comfortaa"/>
                <a:cs typeface="Comfortaa"/>
                <a:sym typeface="Comfortaa"/>
              </a:rPr>
              <a:t>Observable : </a:t>
            </a:r>
            <a:endParaRPr sz="1800" b="1">
              <a:latin typeface="Comfortaa"/>
              <a:ea typeface="Comfortaa"/>
              <a:cs typeface="Comfortaa"/>
              <a:sym typeface="Comfortaa"/>
            </a:endParaRPr>
          </a:p>
          <a:p>
            <a:pPr marL="457200" lvl="0" indent="-342900" algn="l" rtl="0">
              <a:spcBef>
                <a:spcPts val="600"/>
              </a:spcBef>
              <a:spcAft>
                <a:spcPts val="0"/>
              </a:spcAft>
              <a:buSzPts val="1800"/>
              <a:buFont typeface="Comfortaa"/>
              <a:buChar char="-"/>
            </a:pPr>
            <a:r>
              <a:rPr lang="fr-FR" sz="1800">
                <a:latin typeface="Comfortaa"/>
                <a:ea typeface="Comfortaa"/>
                <a:cs typeface="Comfortaa"/>
                <a:sym typeface="Comfortaa"/>
              </a:rPr>
              <a:t>L’athlète ne tient plus </a:t>
            </a:r>
            <a:endParaRPr sz="1800">
              <a:latin typeface="Comfortaa"/>
              <a:ea typeface="Comfortaa"/>
              <a:cs typeface="Comfortaa"/>
              <a:sym typeface="Comfortaa"/>
            </a:endParaRPr>
          </a:p>
          <a:p>
            <a:pPr marL="457200" lvl="0" indent="-342900" algn="l" rtl="0">
              <a:spcBef>
                <a:spcPts val="0"/>
              </a:spcBef>
              <a:spcAft>
                <a:spcPts val="0"/>
              </a:spcAft>
              <a:buSzPts val="1800"/>
              <a:buFont typeface="Comfortaa"/>
              <a:buChar char="-"/>
            </a:pPr>
            <a:r>
              <a:rPr lang="fr-FR" sz="1800">
                <a:latin typeface="Comfortaa"/>
                <a:ea typeface="Comfortaa"/>
                <a:cs typeface="Comfortaa"/>
                <a:sym typeface="Comfortaa"/>
              </a:rPr>
              <a:t>Le grip lâche </a:t>
            </a:r>
            <a:endParaRPr sz="1800">
              <a:latin typeface="Comfortaa"/>
              <a:ea typeface="Comfortaa"/>
              <a:cs typeface="Comfortaa"/>
              <a:sym typeface="Comfortaa"/>
            </a:endParaRPr>
          </a:p>
          <a:p>
            <a:pPr marL="0" lvl="0" indent="0" algn="l" rtl="0">
              <a:spcBef>
                <a:spcPts val="600"/>
              </a:spcBef>
              <a:spcAft>
                <a:spcPts val="0"/>
              </a:spcAft>
              <a:buNone/>
            </a:pPr>
            <a:r>
              <a:rPr lang="fr-FR" sz="1800">
                <a:latin typeface="Comfortaa"/>
                <a:ea typeface="Comfortaa"/>
                <a:cs typeface="Comfortaa"/>
                <a:sym typeface="Comfortaa"/>
              </a:rPr>
              <a:t>Si 30” - 60” =&gt; </a:t>
            </a:r>
            <a:r>
              <a:rPr lang="fr-FR" sz="1800" b="1">
                <a:latin typeface="Comfortaa"/>
                <a:ea typeface="Comfortaa"/>
                <a:cs typeface="Comfortaa"/>
                <a:sym typeface="Comfortaa"/>
              </a:rPr>
              <a:t>Australian pull up</a:t>
            </a:r>
            <a:endParaRPr sz="1800" b="1">
              <a:latin typeface="Comfortaa"/>
              <a:ea typeface="Comfortaa"/>
              <a:cs typeface="Comfortaa"/>
              <a:sym typeface="Comfortaa"/>
            </a:endParaRPr>
          </a:p>
          <a:p>
            <a:pPr marL="0" lvl="0" indent="0" algn="l" rtl="0">
              <a:spcBef>
                <a:spcPts val="600"/>
              </a:spcBef>
              <a:spcAft>
                <a:spcPts val="0"/>
              </a:spcAft>
              <a:buClr>
                <a:schemeClr val="dk1"/>
              </a:buClr>
              <a:buSzPts val="1100"/>
              <a:buFont typeface="Arial"/>
              <a:buNone/>
            </a:pPr>
            <a:r>
              <a:rPr lang="fr-FR" sz="1800">
                <a:latin typeface="Comfortaa"/>
                <a:ea typeface="Comfortaa"/>
                <a:cs typeface="Comfortaa"/>
                <a:sym typeface="Comfortaa"/>
              </a:rPr>
              <a:t>Si supérieur à 60 “ =&gt; </a:t>
            </a:r>
            <a:r>
              <a:rPr lang="fr-FR" sz="1800" b="1">
                <a:latin typeface="Comfortaa"/>
                <a:ea typeface="Comfortaa"/>
                <a:cs typeface="Comfortaa"/>
                <a:sym typeface="Comfortaa"/>
              </a:rPr>
              <a:t>Pull up</a:t>
            </a:r>
            <a:endParaRPr sz="1800" b="1">
              <a:latin typeface="Comfortaa"/>
              <a:ea typeface="Comfortaa"/>
              <a:cs typeface="Comfortaa"/>
              <a:sym typeface="Comfortaa"/>
            </a:endParaRPr>
          </a:p>
          <a:p>
            <a:pPr marL="0" lvl="0" indent="0" algn="l" rtl="0">
              <a:spcBef>
                <a:spcPts val="600"/>
              </a:spcBef>
              <a:spcAft>
                <a:spcPts val="0"/>
              </a:spcAft>
              <a:buNone/>
            </a:pPr>
            <a:endParaRPr>
              <a:latin typeface="Comfortaa"/>
              <a:ea typeface="Comfortaa"/>
              <a:cs typeface="Comfortaa"/>
              <a:sym typeface="Comfortaa"/>
            </a:endParaRPr>
          </a:p>
        </p:txBody>
      </p:sp>
      <p:pic>
        <p:nvPicPr>
          <p:cNvPr id="233" name="Google Shape;233;g3aa6964cd55_0_107" title="fit-athletic-woman-doing-dead-hang-crossfit-gym_126745-3425.jpg"/>
          <p:cNvPicPr preferRelativeResize="0">
            <a:picLocks noGrp="1"/>
          </p:cNvPicPr>
          <p:nvPr>
            <p:ph type="pic" idx="2"/>
          </p:nvPr>
        </p:nvPicPr>
        <p:blipFill rotWithShape="1">
          <a:blip r:embed="rId3">
            <a:alphaModFix/>
          </a:blip>
          <a:srcRect l="3148" r="3157"/>
          <a:stretch/>
        </p:blipFill>
        <p:spPr>
          <a:xfrm>
            <a:off x="7920905" y="0"/>
            <a:ext cx="4295700" cy="6877200"/>
          </a:xfrm>
          <a:prstGeom prst="rect">
            <a:avLst/>
          </a:prstGeom>
        </p:spPr>
      </p:pic>
      <p:graphicFrame>
        <p:nvGraphicFramePr>
          <p:cNvPr id="234" name="Google Shape;234;g3aa6964cd55_0_107"/>
          <p:cNvGraphicFramePr/>
          <p:nvPr/>
        </p:nvGraphicFramePr>
        <p:xfrm>
          <a:off x="1472639" y="4327040"/>
          <a:ext cx="5609675" cy="2407560"/>
        </p:xfrm>
        <a:graphic>
          <a:graphicData uri="http://schemas.openxmlformats.org/drawingml/2006/table">
            <a:tbl>
              <a:tblPr>
                <a:noFill/>
                <a:tableStyleId>{5B55A3F1-B6AE-4880-9070-CC6AC8FFDEEA}</a:tableStyleId>
              </a:tblPr>
              <a:tblGrid>
                <a:gridCol w="853100">
                  <a:extLst>
                    <a:ext uri="{9D8B030D-6E8A-4147-A177-3AD203B41FA5}">
                      <a16:colId xmlns:a16="http://schemas.microsoft.com/office/drawing/2014/main" val="20000"/>
                    </a:ext>
                  </a:extLst>
                </a:gridCol>
                <a:gridCol w="4756575">
                  <a:extLst>
                    <a:ext uri="{9D8B030D-6E8A-4147-A177-3AD203B41FA5}">
                      <a16:colId xmlns:a16="http://schemas.microsoft.com/office/drawing/2014/main" val="20001"/>
                    </a:ext>
                  </a:extLst>
                </a:gridCol>
              </a:tblGrid>
              <a:tr h="338475">
                <a:tc>
                  <a:txBody>
                    <a:bodyPr/>
                    <a:lstStyle/>
                    <a:p>
                      <a:pPr marL="0" lvl="0" indent="0" algn="ctr" rtl="0">
                        <a:spcBef>
                          <a:spcPts val="0"/>
                        </a:spcBef>
                        <a:spcAft>
                          <a:spcPts val="0"/>
                        </a:spcAft>
                        <a:buNone/>
                      </a:pPr>
                      <a:r>
                        <a:rPr lang="fr-FR" b="1"/>
                        <a:t>SCORE</a:t>
                      </a:r>
                      <a:endParaRPr b="1"/>
                    </a:p>
                  </a:txBody>
                  <a:tcPr marL="91425" marR="91425" marT="91425" marB="91425"/>
                </a:tc>
                <a:tc>
                  <a:txBody>
                    <a:bodyPr/>
                    <a:lstStyle/>
                    <a:p>
                      <a:pPr marL="0" lvl="0" indent="0" algn="ctr" rtl="0">
                        <a:spcBef>
                          <a:spcPts val="0"/>
                        </a:spcBef>
                        <a:spcAft>
                          <a:spcPts val="0"/>
                        </a:spcAft>
                        <a:buNone/>
                      </a:pPr>
                      <a:r>
                        <a:rPr lang="fr-FR" b="1"/>
                        <a:t>OBSERVABLES</a:t>
                      </a:r>
                      <a:endParaRPr b="1"/>
                    </a:p>
                  </a:txBody>
                  <a:tcPr marL="91425" marR="91425" marT="91425" marB="91425"/>
                </a:tc>
                <a:extLst>
                  <a:ext uri="{0D108BD9-81ED-4DB2-BD59-A6C34878D82A}">
                    <a16:rowId xmlns:a16="http://schemas.microsoft.com/office/drawing/2014/main" val="10000"/>
                  </a:ext>
                </a:extLst>
              </a:tr>
              <a:tr h="549800">
                <a:tc>
                  <a:txBody>
                    <a:bodyPr/>
                    <a:lstStyle/>
                    <a:p>
                      <a:pPr marL="0" lvl="0" indent="0" algn="ctr" rtl="0">
                        <a:spcBef>
                          <a:spcPts val="0"/>
                        </a:spcBef>
                        <a:spcAft>
                          <a:spcPts val="0"/>
                        </a:spcAft>
                        <a:buNone/>
                      </a:pPr>
                      <a:r>
                        <a:rPr lang="fr-FR" b="1"/>
                        <a:t>0</a:t>
                      </a:r>
                      <a:endParaRPr b="1"/>
                    </a:p>
                  </a:txBody>
                  <a:tcPr marL="91425" marR="91425" marT="91425" marB="91425" anchor="ctr">
                    <a:solidFill>
                      <a:srgbClr val="FF0000"/>
                    </a:solidFill>
                  </a:tcPr>
                </a:tc>
                <a:tc>
                  <a:txBody>
                    <a:bodyPr/>
                    <a:lstStyle/>
                    <a:p>
                      <a:pPr marL="0" lvl="0" indent="0" algn="ctr" rtl="0">
                        <a:spcBef>
                          <a:spcPts val="600"/>
                        </a:spcBef>
                        <a:spcAft>
                          <a:spcPts val="0"/>
                        </a:spcAft>
                        <a:buNone/>
                      </a:pPr>
                      <a:r>
                        <a:rPr lang="fr-FR" sz="1800">
                          <a:solidFill>
                            <a:schemeClr val="dk2"/>
                          </a:solidFill>
                          <a:latin typeface="Comfortaa"/>
                          <a:ea typeface="Comfortaa"/>
                          <a:cs typeface="Comfortaa"/>
                          <a:sym typeface="Comfortaa"/>
                        </a:rPr>
                        <a:t>douleur lors du test ou &lt; 30”</a:t>
                      </a:r>
                      <a:endParaRPr sz="1800"/>
                    </a:p>
                  </a:txBody>
                  <a:tcPr marL="91425" marR="91425" marT="91425" marB="91425" anchor="ctr"/>
                </a:tc>
                <a:extLst>
                  <a:ext uri="{0D108BD9-81ED-4DB2-BD59-A6C34878D82A}">
                    <a16:rowId xmlns:a16="http://schemas.microsoft.com/office/drawing/2014/main" val="10001"/>
                  </a:ext>
                </a:extLst>
              </a:tr>
              <a:tr h="465200">
                <a:tc>
                  <a:txBody>
                    <a:bodyPr/>
                    <a:lstStyle/>
                    <a:p>
                      <a:pPr marL="0" lvl="0" indent="0" algn="ctr" rtl="0">
                        <a:spcBef>
                          <a:spcPts val="0"/>
                        </a:spcBef>
                        <a:spcAft>
                          <a:spcPts val="0"/>
                        </a:spcAft>
                        <a:buNone/>
                      </a:pPr>
                      <a:r>
                        <a:rPr lang="fr-FR" b="1"/>
                        <a:t>1</a:t>
                      </a:r>
                      <a:endParaRPr b="1"/>
                    </a:p>
                  </a:txBody>
                  <a:tcPr marL="91425" marR="91425" marT="91425" marB="91425" anchor="ctr">
                    <a:solidFill>
                      <a:srgbClr val="FF9900"/>
                    </a:solidFill>
                  </a:tcPr>
                </a:tc>
                <a:tc>
                  <a:txBody>
                    <a:bodyPr/>
                    <a:lstStyle/>
                    <a:p>
                      <a:pPr marL="0" lvl="0" indent="0" algn="ctr" rtl="0">
                        <a:spcBef>
                          <a:spcPts val="600"/>
                        </a:spcBef>
                        <a:spcAft>
                          <a:spcPts val="0"/>
                        </a:spcAft>
                        <a:buNone/>
                      </a:pPr>
                      <a:r>
                        <a:rPr lang="fr-FR" sz="1800">
                          <a:solidFill>
                            <a:schemeClr val="dk2"/>
                          </a:solidFill>
                          <a:latin typeface="Comfortaa"/>
                          <a:ea typeface="Comfortaa"/>
                          <a:cs typeface="Comfortaa"/>
                          <a:sym typeface="Comfortaa"/>
                        </a:rPr>
                        <a:t>Entre 30” et 60”</a:t>
                      </a:r>
                      <a:endParaRPr sz="1800">
                        <a:solidFill>
                          <a:schemeClr val="dk2"/>
                        </a:solidFill>
                        <a:latin typeface="Comfortaa"/>
                        <a:ea typeface="Comfortaa"/>
                        <a:cs typeface="Comfortaa"/>
                        <a:sym typeface="Comfortaa"/>
                      </a:endParaRPr>
                    </a:p>
                  </a:txBody>
                  <a:tcPr marL="91425" marR="91425" marT="91425" marB="91425" anchor="ctr"/>
                </a:tc>
                <a:extLst>
                  <a:ext uri="{0D108BD9-81ED-4DB2-BD59-A6C34878D82A}">
                    <a16:rowId xmlns:a16="http://schemas.microsoft.com/office/drawing/2014/main" val="10002"/>
                  </a:ext>
                </a:extLst>
              </a:tr>
              <a:tr h="504775">
                <a:tc>
                  <a:txBody>
                    <a:bodyPr/>
                    <a:lstStyle/>
                    <a:p>
                      <a:pPr marL="0" lvl="0" indent="0" algn="ctr" rtl="0">
                        <a:spcBef>
                          <a:spcPts val="0"/>
                        </a:spcBef>
                        <a:spcAft>
                          <a:spcPts val="0"/>
                        </a:spcAft>
                        <a:buNone/>
                      </a:pPr>
                      <a:r>
                        <a:rPr lang="fr-FR" b="1"/>
                        <a:t>2</a:t>
                      </a:r>
                      <a:endParaRPr b="1"/>
                    </a:p>
                  </a:txBody>
                  <a:tcPr marL="91425" marR="91425" marT="91425" marB="91425" anchor="ctr">
                    <a:solidFill>
                      <a:srgbClr val="FFFF00"/>
                    </a:solidFill>
                  </a:tcPr>
                </a:tc>
                <a:tc>
                  <a:txBody>
                    <a:bodyPr/>
                    <a:lstStyle/>
                    <a:p>
                      <a:pPr marL="0" lvl="0" indent="0" algn="ctr" rtl="0">
                        <a:spcBef>
                          <a:spcPts val="600"/>
                        </a:spcBef>
                        <a:spcAft>
                          <a:spcPts val="0"/>
                        </a:spcAft>
                        <a:buNone/>
                      </a:pPr>
                      <a:r>
                        <a:rPr lang="fr-FR" sz="1800">
                          <a:solidFill>
                            <a:schemeClr val="dk2"/>
                          </a:solidFill>
                          <a:latin typeface="Comfortaa"/>
                          <a:ea typeface="Comfortaa"/>
                          <a:cs typeface="Comfortaa"/>
                          <a:sym typeface="Comfortaa"/>
                        </a:rPr>
                        <a:t>Entre 60” et 90”</a:t>
                      </a:r>
                      <a:endParaRPr sz="1800"/>
                    </a:p>
                  </a:txBody>
                  <a:tcPr marL="91425" marR="91425" marT="91425" marB="91425" anchor="ctr"/>
                </a:tc>
                <a:extLst>
                  <a:ext uri="{0D108BD9-81ED-4DB2-BD59-A6C34878D82A}">
                    <a16:rowId xmlns:a16="http://schemas.microsoft.com/office/drawing/2014/main" val="10003"/>
                  </a:ext>
                </a:extLst>
              </a:tr>
              <a:tr h="491575">
                <a:tc>
                  <a:txBody>
                    <a:bodyPr/>
                    <a:lstStyle/>
                    <a:p>
                      <a:pPr marL="0" lvl="0" indent="0" algn="ctr" rtl="0">
                        <a:spcBef>
                          <a:spcPts val="0"/>
                        </a:spcBef>
                        <a:spcAft>
                          <a:spcPts val="0"/>
                        </a:spcAft>
                        <a:buNone/>
                      </a:pPr>
                      <a:r>
                        <a:rPr lang="fr-FR" b="1"/>
                        <a:t>3</a:t>
                      </a:r>
                      <a:endParaRPr b="1"/>
                    </a:p>
                  </a:txBody>
                  <a:tcPr marL="91425" marR="91425" marT="91425" marB="91425" anchor="ctr">
                    <a:solidFill>
                      <a:srgbClr val="00FF00"/>
                    </a:solidFill>
                  </a:tcPr>
                </a:tc>
                <a:tc>
                  <a:txBody>
                    <a:bodyPr/>
                    <a:lstStyle/>
                    <a:p>
                      <a:pPr marL="0" lvl="0" indent="0" algn="ctr" rtl="0">
                        <a:spcBef>
                          <a:spcPts val="600"/>
                        </a:spcBef>
                        <a:spcAft>
                          <a:spcPts val="0"/>
                        </a:spcAft>
                        <a:buNone/>
                      </a:pPr>
                      <a:r>
                        <a:rPr lang="fr-FR" sz="1800">
                          <a:solidFill>
                            <a:schemeClr val="dk2"/>
                          </a:solidFill>
                          <a:latin typeface="Comfortaa"/>
                          <a:ea typeface="Comfortaa"/>
                          <a:cs typeface="Comfortaa"/>
                          <a:sym typeface="Comfortaa"/>
                        </a:rPr>
                        <a:t>&gt; 90”</a:t>
                      </a:r>
                      <a:endParaRPr sz="1800"/>
                    </a:p>
                  </a:txBody>
                  <a:tcPr marL="91425" marR="91425" marT="91425" marB="91425"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g3af9b71f33a_0_0" title="traction_asutralienne_prise_supination_600x600 (1) - copie.jpg"/>
          <p:cNvPicPr preferRelativeResize="0"/>
          <p:nvPr/>
        </p:nvPicPr>
        <p:blipFill>
          <a:blip r:embed="rId3">
            <a:alphaModFix/>
          </a:blip>
          <a:stretch>
            <a:fillRect/>
          </a:stretch>
        </p:blipFill>
        <p:spPr>
          <a:xfrm>
            <a:off x="5685876" y="1417314"/>
            <a:ext cx="6310500" cy="3944063"/>
          </a:xfrm>
          <a:prstGeom prst="rect">
            <a:avLst/>
          </a:prstGeom>
          <a:noFill/>
          <a:ln>
            <a:noFill/>
          </a:ln>
        </p:spPr>
      </p:pic>
      <p:sp>
        <p:nvSpPr>
          <p:cNvPr id="241" name="Google Shape;241;g3af9b71f33a_0_0"/>
          <p:cNvSpPr txBox="1">
            <a:spLocks noGrp="1"/>
          </p:cNvSpPr>
          <p:nvPr>
            <p:ph type="title"/>
          </p:nvPr>
        </p:nvSpPr>
        <p:spPr>
          <a:xfrm>
            <a:off x="609600" y="548680"/>
            <a:ext cx="10972800" cy="648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fr-FR" dirty="0">
                <a:latin typeface="Comfortaa"/>
                <a:ea typeface="Comfortaa"/>
                <a:cs typeface="Comfortaa"/>
                <a:sym typeface="Comfortaa"/>
              </a:rPr>
              <a:t> </a:t>
            </a:r>
            <a:r>
              <a:rPr lang="fr-FR" sz="3000" dirty="0">
                <a:latin typeface="Comfortaa"/>
                <a:ea typeface="Comfortaa"/>
                <a:cs typeface="Comfortaa"/>
                <a:sym typeface="Comfortaa"/>
              </a:rPr>
              <a:t>Force de traction </a:t>
            </a:r>
            <a:r>
              <a:rPr lang="fr-FR" sz="2000" b="0" dirty="0">
                <a:latin typeface="Comfortaa"/>
                <a:ea typeface="Comfortaa"/>
                <a:cs typeface="Comfortaa"/>
                <a:sym typeface="Comfortaa"/>
              </a:rPr>
              <a:t>(</a:t>
            </a:r>
            <a:r>
              <a:rPr lang="fr-FR" sz="2000" dirty="0">
                <a:latin typeface="Comfortaa"/>
                <a:ea typeface="Comfortaa"/>
                <a:cs typeface="Comfortaa"/>
                <a:sym typeface="Comfortaa"/>
              </a:rPr>
              <a:t>AUSTRALIAN PULL UP TEST)</a:t>
            </a:r>
            <a:endParaRPr sz="2000" dirty="0"/>
          </a:p>
        </p:txBody>
      </p:sp>
      <p:sp>
        <p:nvSpPr>
          <p:cNvPr id="242" name="Google Shape;242;g3af9b71f33a_0_0"/>
          <p:cNvSpPr txBox="1">
            <a:spLocks noGrp="1"/>
          </p:cNvSpPr>
          <p:nvPr>
            <p:ph type="body" idx="1"/>
          </p:nvPr>
        </p:nvSpPr>
        <p:spPr>
          <a:xfrm>
            <a:off x="485725" y="1376700"/>
            <a:ext cx="6543036" cy="2691300"/>
          </a:xfrm>
          <a:prstGeom prst="rect">
            <a:avLst/>
          </a:prstGeom>
        </p:spPr>
        <p:txBody>
          <a:bodyPr spcFirstLastPara="1" wrap="square" lIns="91425" tIns="45700" rIns="91425" bIns="45700" anchor="t" anchorCtr="0">
            <a:noAutofit/>
          </a:bodyPr>
          <a:lstStyle/>
          <a:p>
            <a:pPr marL="0" lvl="0" indent="0" algn="l" rtl="0">
              <a:spcBef>
                <a:spcPts val="600"/>
              </a:spcBef>
              <a:spcAft>
                <a:spcPts val="0"/>
              </a:spcAft>
              <a:buNone/>
            </a:pPr>
            <a:r>
              <a:rPr lang="fr-FR" sz="2000" b="1" dirty="0">
                <a:latin typeface="Comfortaa"/>
                <a:ea typeface="Comfortaa"/>
                <a:cs typeface="Comfortaa"/>
                <a:sym typeface="Comfortaa"/>
              </a:rPr>
              <a:t>Matériel : 1 barre de traction basse</a:t>
            </a:r>
            <a:endParaRPr sz="2000" b="1" dirty="0">
              <a:latin typeface="Comfortaa"/>
              <a:ea typeface="Comfortaa"/>
              <a:cs typeface="Comfortaa"/>
              <a:sym typeface="Comfortaa"/>
            </a:endParaRPr>
          </a:p>
          <a:p>
            <a:pPr marL="0" lvl="0" indent="0" algn="l" rtl="0">
              <a:spcBef>
                <a:spcPts val="600"/>
              </a:spcBef>
              <a:spcAft>
                <a:spcPts val="0"/>
              </a:spcAft>
              <a:buNone/>
            </a:pPr>
            <a:r>
              <a:rPr lang="fr-FR" sz="2000" b="1" dirty="0">
                <a:latin typeface="Comfortaa"/>
                <a:ea typeface="Comfortaa"/>
                <a:cs typeface="Comfortaa"/>
                <a:sym typeface="Comfortaa"/>
              </a:rPr>
              <a:t>Déroulé du test : </a:t>
            </a:r>
            <a:endParaRPr sz="2000" b="1" dirty="0">
              <a:latin typeface="Comfortaa"/>
              <a:ea typeface="Comfortaa"/>
              <a:cs typeface="Comfortaa"/>
              <a:sym typeface="Comfortaa"/>
            </a:endParaRPr>
          </a:p>
          <a:p>
            <a:pPr marL="457200" lvl="0" indent="-327660" algn="l" rtl="0">
              <a:spcBef>
                <a:spcPts val="600"/>
              </a:spcBef>
              <a:spcAft>
                <a:spcPts val="0"/>
              </a:spcAft>
              <a:buSzPts val="1560"/>
              <a:buFont typeface="Comfortaa"/>
              <a:buChar char="-"/>
            </a:pPr>
            <a:r>
              <a:rPr lang="fr-FR" sz="2000" dirty="0">
                <a:latin typeface="Comfortaa"/>
                <a:ea typeface="Comfortaa"/>
                <a:cs typeface="Comfortaa"/>
                <a:sym typeface="Comfortaa"/>
              </a:rPr>
              <a:t>Allongé au sol sous la barre</a:t>
            </a:r>
            <a:endParaRPr sz="2000" dirty="0">
              <a:latin typeface="Comfortaa"/>
              <a:ea typeface="Comfortaa"/>
              <a:cs typeface="Comfortaa"/>
              <a:sym typeface="Comfortaa"/>
            </a:endParaRPr>
          </a:p>
          <a:p>
            <a:pPr marL="457200" lvl="0" indent="-327660" algn="l" rtl="0">
              <a:spcBef>
                <a:spcPts val="0"/>
              </a:spcBef>
              <a:spcAft>
                <a:spcPts val="0"/>
              </a:spcAft>
              <a:buSzPts val="1560"/>
              <a:buFont typeface="Comfortaa"/>
              <a:buChar char="-"/>
            </a:pPr>
            <a:r>
              <a:rPr lang="fr-FR" sz="2000" dirty="0">
                <a:latin typeface="Comfortaa"/>
                <a:ea typeface="Comfortaa"/>
                <a:cs typeface="Comfortaa"/>
                <a:sym typeface="Comfortaa"/>
              </a:rPr>
              <a:t>Prise de main supination - largeur épaule </a:t>
            </a:r>
            <a:endParaRPr sz="2000" dirty="0">
              <a:latin typeface="Comfortaa"/>
              <a:ea typeface="Comfortaa"/>
              <a:cs typeface="Comfortaa"/>
              <a:sym typeface="Comfortaa"/>
            </a:endParaRPr>
          </a:p>
          <a:p>
            <a:pPr marL="457200" lvl="0" indent="-327660" algn="l" rtl="0">
              <a:spcBef>
                <a:spcPts val="0"/>
              </a:spcBef>
              <a:spcAft>
                <a:spcPts val="0"/>
              </a:spcAft>
              <a:buSzPts val="1560"/>
              <a:buFont typeface="Comfortaa"/>
              <a:buChar char="-"/>
            </a:pPr>
            <a:r>
              <a:rPr lang="fr-FR" sz="2000" dirty="0">
                <a:latin typeface="Comfortaa"/>
                <a:ea typeface="Comfortaa"/>
                <a:cs typeface="Comfortaa"/>
                <a:sym typeface="Comfortaa"/>
              </a:rPr>
              <a:t>Se tracter d’un bloc </a:t>
            </a:r>
            <a:endParaRPr sz="2000" dirty="0">
              <a:latin typeface="Comfortaa"/>
              <a:ea typeface="Comfortaa"/>
              <a:cs typeface="Comfortaa"/>
              <a:sym typeface="Comfortaa"/>
            </a:endParaRPr>
          </a:p>
          <a:p>
            <a:pPr marL="457200" lvl="0" indent="-327660" algn="l" rtl="0">
              <a:spcBef>
                <a:spcPts val="0"/>
              </a:spcBef>
              <a:spcAft>
                <a:spcPts val="0"/>
              </a:spcAft>
              <a:buSzPts val="1560"/>
              <a:buFont typeface="Comfortaa"/>
              <a:buChar char="-"/>
            </a:pPr>
            <a:r>
              <a:rPr lang="fr-FR" sz="2000" dirty="0">
                <a:latin typeface="Comfortaa"/>
                <a:ea typeface="Comfortaa"/>
                <a:cs typeface="Comfortaa"/>
                <a:sym typeface="Comfortaa"/>
              </a:rPr>
              <a:t>Répétition max </a:t>
            </a:r>
            <a:endParaRPr sz="2000" dirty="0">
              <a:latin typeface="Comfortaa"/>
              <a:ea typeface="Comfortaa"/>
              <a:cs typeface="Comfortaa"/>
              <a:sym typeface="Comfortaa"/>
            </a:endParaRPr>
          </a:p>
          <a:p>
            <a:pPr marL="0" lvl="0" indent="0" algn="l" rtl="0">
              <a:spcBef>
                <a:spcPts val="600"/>
              </a:spcBef>
              <a:spcAft>
                <a:spcPts val="0"/>
              </a:spcAft>
              <a:buNone/>
            </a:pPr>
            <a:r>
              <a:rPr lang="fr-FR" sz="2000" b="1" dirty="0">
                <a:latin typeface="Comfortaa"/>
                <a:ea typeface="Comfortaa"/>
                <a:cs typeface="Comfortaa"/>
                <a:sym typeface="Comfortaa"/>
              </a:rPr>
              <a:t>Observable : </a:t>
            </a:r>
            <a:endParaRPr sz="2000" b="1" dirty="0">
              <a:latin typeface="Comfortaa"/>
              <a:ea typeface="Comfortaa"/>
              <a:cs typeface="Comfortaa"/>
              <a:sym typeface="Comfortaa"/>
            </a:endParaRPr>
          </a:p>
          <a:p>
            <a:pPr marL="457200" lvl="0" indent="-340360" algn="l" rtl="0">
              <a:spcBef>
                <a:spcPts val="600"/>
              </a:spcBef>
              <a:spcAft>
                <a:spcPts val="0"/>
              </a:spcAft>
              <a:buSzPts val="1760"/>
              <a:buFont typeface="Comfortaa"/>
              <a:buChar char="-"/>
            </a:pPr>
            <a:r>
              <a:rPr lang="fr-FR" sz="2000" dirty="0">
                <a:latin typeface="Comfortaa"/>
                <a:ea typeface="Comfortaa"/>
                <a:cs typeface="Comfortaa"/>
                <a:sym typeface="Comfortaa"/>
              </a:rPr>
              <a:t>Dès que le gainage n’est plus tenu : </a:t>
            </a:r>
            <a:r>
              <a:rPr lang="fr-FR" sz="2000" b="1" dirty="0">
                <a:latin typeface="Comfortaa"/>
                <a:ea typeface="Comfortaa"/>
                <a:cs typeface="Comfortaa"/>
                <a:sym typeface="Comfortaa"/>
              </a:rPr>
              <a:t>“STOP !</a:t>
            </a:r>
            <a:r>
              <a:rPr lang="fr-FR" b="1" dirty="0">
                <a:latin typeface="Comfortaa"/>
                <a:ea typeface="Comfortaa"/>
                <a:cs typeface="Comfortaa"/>
                <a:sym typeface="Comfortaa"/>
              </a:rPr>
              <a:t>”</a:t>
            </a:r>
            <a:endParaRPr b="1" dirty="0">
              <a:latin typeface="Comfortaa"/>
              <a:ea typeface="Comfortaa"/>
              <a:cs typeface="Comfortaa"/>
              <a:sym typeface="Comfortaa"/>
            </a:endParaRPr>
          </a:p>
          <a:p>
            <a:pPr marL="0" lvl="0" indent="0" algn="l" rtl="0">
              <a:spcBef>
                <a:spcPts val="600"/>
              </a:spcBef>
              <a:spcAft>
                <a:spcPts val="0"/>
              </a:spcAft>
              <a:buNone/>
            </a:pPr>
            <a:endParaRPr dirty="0"/>
          </a:p>
          <a:p>
            <a:pPr marL="0" lvl="0" indent="0" algn="l" rtl="0">
              <a:spcBef>
                <a:spcPts val="600"/>
              </a:spcBef>
              <a:spcAft>
                <a:spcPts val="0"/>
              </a:spcAft>
              <a:buNone/>
            </a:pPr>
            <a:endParaRPr dirty="0"/>
          </a:p>
        </p:txBody>
      </p:sp>
      <p:graphicFrame>
        <p:nvGraphicFramePr>
          <p:cNvPr id="243" name="Google Shape;243;g3af9b71f33a_0_0"/>
          <p:cNvGraphicFramePr/>
          <p:nvPr>
            <p:extLst>
              <p:ext uri="{D42A27DB-BD31-4B8C-83A1-F6EECF244321}">
                <p14:modId xmlns:p14="http://schemas.microsoft.com/office/powerpoint/2010/main" val="2284874023"/>
              </p:ext>
            </p:extLst>
          </p:nvPr>
        </p:nvGraphicFramePr>
        <p:xfrm>
          <a:off x="550036" y="4263136"/>
          <a:ext cx="4772775" cy="2336250"/>
        </p:xfrm>
        <a:graphic>
          <a:graphicData uri="http://schemas.openxmlformats.org/drawingml/2006/table">
            <a:tbl>
              <a:tblPr>
                <a:noFill/>
                <a:tableStyleId>{5B55A3F1-B6AE-4880-9070-CC6AC8FFDEEA}</a:tableStyleId>
              </a:tblPr>
              <a:tblGrid>
                <a:gridCol w="1590925">
                  <a:extLst>
                    <a:ext uri="{9D8B030D-6E8A-4147-A177-3AD203B41FA5}">
                      <a16:colId xmlns:a16="http://schemas.microsoft.com/office/drawing/2014/main" val="20000"/>
                    </a:ext>
                  </a:extLst>
                </a:gridCol>
                <a:gridCol w="1590925">
                  <a:extLst>
                    <a:ext uri="{9D8B030D-6E8A-4147-A177-3AD203B41FA5}">
                      <a16:colId xmlns:a16="http://schemas.microsoft.com/office/drawing/2014/main" val="20001"/>
                    </a:ext>
                  </a:extLst>
                </a:gridCol>
                <a:gridCol w="1590925">
                  <a:extLst>
                    <a:ext uri="{9D8B030D-6E8A-4147-A177-3AD203B41FA5}">
                      <a16:colId xmlns:a16="http://schemas.microsoft.com/office/drawing/2014/main" val="20002"/>
                    </a:ext>
                  </a:extLst>
                </a:gridCol>
              </a:tblGrid>
              <a:tr h="467250">
                <a:tc>
                  <a:txBody>
                    <a:bodyPr/>
                    <a:lstStyle/>
                    <a:p>
                      <a:pPr marL="0" lvl="0" indent="0" algn="ctr" rtl="0">
                        <a:spcBef>
                          <a:spcPts val="0"/>
                        </a:spcBef>
                        <a:spcAft>
                          <a:spcPts val="0"/>
                        </a:spcAft>
                        <a:buNone/>
                      </a:pPr>
                      <a:r>
                        <a:rPr lang="fr-FR" b="1"/>
                        <a:t>SCORE </a:t>
                      </a:r>
                      <a:endParaRPr b="1"/>
                    </a:p>
                  </a:txBody>
                  <a:tcPr marL="91425" marR="91425" marT="91425" marB="91425"/>
                </a:tc>
                <a:tc>
                  <a:txBody>
                    <a:bodyPr/>
                    <a:lstStyle/>
                    <a:p>
                      <a:pPr marL="0" lvl="0" indent="0" algn="ctr" rtl="0">
                        <a:spcBef>
                          <a:spcPts val="0"/>
                        </a:spcBef>
                        <a:spcAft>
                          <a:spcPts val="0"/>
                        </a:spcAft>
                        <a:buNone/>
                      </a:pPr>
                      <a:r>
                        <a:rPr lang="fr-FR" b="1"/>
                        <a:t>WOMEN </a:t>
                      </a:r>
                      <a:endParaRPr b="1"/>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b="1"/>
                        <a:t>MEN</a:t>
                      </a:r>
                      <a:endParaRPr b="1"/>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467250">
                <a:tc>
                  <a:txBody>
                    <a:bodyPr/>
                    <a:lstStyle/>
                    <a:p>
                      <a:pPr marL="0" lvl="0" indent="0" algn="ctr" rtl="0">
                        <a:spcBef>
                          <a:spcPts val="0"/>
                        </a:spcBef>
                        <a:spcAft>
                          <a:spcPts val="0"/>
                        </a:spcAft>
                        <a:buNone/>
                      </a:pPr>
                      <a:r>
                        <a:rPr lang="fr-FR" b="1"/>
                        <a:t>0</a:t>
                      </a:r>
                      <a:endParaRPr b="1"/>
                    </a:p>
                  </a:txBody>
                  <a:tcPr marL="91425" marR="91425" marT="91425" marB="91425" anchor="ctr">
                    <a:lnR w="9525" cap="flat" cmpd="sng">
                      <a:solidFill>
                        <a:srgbClr val="9E9E9E"/>
                      </a:solidFill>
                      <a:prstDash val="solid"/>
                      <a:round/>
                      <a:headEnd type="none" w="sm" len="sm"/>
                      <a:tailEnd type="none" w="sm" len="sm"/>
                    </a:lnR>
                    <a:solidFill>
                      <a:srgbClr val="FF0000"/>
                    </a:solidFill>
                  </a:tcPr>
                </a:tc>
                <a:tc>
                  <a:txBody>
                    <a:bodyPr/>
                    <a:lstStyle/>
                    <a:p>
                      <a:pPr marL="0" lvl="0" indent="0" algn="ctr" rtl="0">
                        <a:spcBef>
                          <a:spcPts val="0"/>
                        </a:spcBef>
                        <a:spcAft>
                          <a:spcPts val="0"/>
                        </a:spcAft>
                        <a:buNone/>
                      </a:pPr>
                      <a:r>
                        <a:rPr lang="fr-FR" b="0" dirty="0">
                          <a:solidFill>
                            <a:schemeClr val="dk2"/>
                          </a:solidFill>
                          <a:latin typeface="Comfortaa"/>
                          <a:ea typeface="Comfortaa"/>
                          <a:cs typeface="Comfortaa"/>
                          <a:sym typeface="Comfortaa"/>
                        </a:rPr>
                        <a:t>0</a:t>
                      </a:r>
                      <a:endParaRPr b="0" dirty="0">
                        <a:solidFill>
                          <a:schemeClr val="dk2"/>
                        </a:solidFill>
                        <a:latin typeface="Comfortaa"/>
                        <a:ea typeface="Comfortaa"/>
                        <a:cs typeface="Comfortaa"/>
                        <a:sym typeface="Comforta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b="0">
                          <a:solidFill>
                            <a:schemeClr val="dk2"/>
                          </a:solidFill>
                          <a:latin typeface="Comfortaa"/>
                          <a:ea typeface="Comfortaa"/>
                          <a:cs typeface="Comfortaa"/>
                          <a:sym typeface="Comfortaa"/>
                        </a:rPr>
                        <a:t>0</a:t>
                      </a:r>
                      <a:endParaRPr b="0">
                        <a:solidFill>
                          <a:schemeClr val="dk2"/>
                        </a:solidFill>
                        <a:latin typeface="Comfortaa"/>
                        <a:ea typeface="Comfortaa"/>
                        <a:cs typeface="Comfortaa"/>
                        <a:sym typeface="Comforta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467250">
                <a:tc>
                  <a:txBody>
                    <a:bodyPr/>
                    <a:lstStyle/>
                    <a:p>
                      <a:pPr marL="0" lvl="0" indent="0" algn="ctr" rtl="0">
                        <a:spcBef>
                          <a:spcPts val="0"/>
                        </a:spcBef>
                        <a:spcAft>
                          <a:spcPts val="0"/>
                        </a:spcAft>
                        <a:buNone/>
                      </a:pPr>
                      <a:r>
                        <a:rPr lang="fr-FR" b="1"/>
                        <a:t>1</a:t>
                      </a:r>
                      <a:endParaRPr b="1"/>
                    </a:p>
                  </a:txBody>
                  <a:tcPr marL="91425" marR="91425" marT="91425" marB="91425" anchor="ctr">
                    <a:lnR w="9525" cap="flat" cmpd="sng">
                      <a:solidFill>
                        <a:srgbClr val="9E9E9E"/>
                      </a:solidFill>
                      <a:prstDash val="solid"/>
                      <a:round/>
                      <a:headEnd type="none" w="sm" len="sm"/>
                      <a:tailEnd type="none" w="sm" len="sm"/>
                    </a:lnR>
                    <a:solidFill>
                      <a:srgbClr val="FF9900"/>
                    </a:solidFill>
                  </a:tcPr>
                </a:tc>
                <a:tc>
                  <a:txBody>
                    <a:bodyPr/>
                    <a:lstStyle/>
                    <a:p>
                      <a:pPr marL="0" lvl="0" indent="0" algn="ctr" rtl="0">
                        <a:spcBef>
                          <a:spcPts val="0"/>
                        </a:spcBef>
                        <a:spcAft>
                          <a:spcPts val="0"/>
                        </a:spcAft>
                        <a:buNone/>
                      </a:pPr>
                      <a:r>
                        <a:rPr lang="fr-FR" b="0" dirty="0">
                          <a:solidFill>
                            <a:schemeClr val="dk2"/>
                          </a:solidFill>
                          <a:latin typeface="Comfortaa"/>
                          <a:ea typeface="Comfortaa"/>
                          <a:cs typeface="Comfortaa"/>
                          <a:sym typeface="Comfortaa"/>
                        </a:rPr>
                        <a:t>1 - 3</a:t>
                      </a:r>
                      <a:endParaRPr b="0" dirty="0">
                        <a:solidFill>
                          <a:schemeClr val="dk2"/>
                        </a:solidFill>
                        <a:latin typeface="Comfortaa"/>
                        <a:ea typeface="Comfortaa"/>
                        <a:cs typeface="Comfortaa"/>
                        <a:sym typeface="Comforta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b="0">
                          <a:solidFill>
                            <a:schemeClr val="dk2"/>
                          </a:solidFill>
                          <a:latin typeface="Comfortaa"/>
                          <a:ea typeface="Comfortaa"/>
                          <a:cs typeface="Comfortaa"/>
                          <a:sym typeface="Comfortaa"/>
                        </a:rPr>
                        <a:t>1 - 5</a:t>
                      </a:r>
                      <a:endParaRPr b="0">
                        <a:solidFill>
                          <a:schemeClr val="dk2"/>
                        </a:solidFill>
                        <a:latin typeface="Comfortaa"/>
                        <a:ea typeface="Comfortaa"/>
                        <a:cs typeface="Comfortaa"/>
                        <a:sym typeface="Comforta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467250">
                <a:tc>
                  <a:txBody>
                    <a:bodyPr/>
                    <a:lstStyle/>
                    <a:p>
                      <a:pPr marL="0" lvl="0" indent="0" algn="ctr" rtl="0">
                        <a:spcBef>
                          <a:spcPts val="0"/>
                        </a:spcBef>
                        <a:spcAft>
                          <a:spcPts val="0"/>
                        </a:spcAft>
                        <a:buNone/>
                      </a:pPr>
                      <a:r>
                        <a:rPr lang="fr-FR" b="1"/>
                        <a:t>2</a:t>
                      </a:r>
                      <a:endParaRPr b="1"/>
                    </a:p>
                  </a:txBody>
                  <a:tcPr marL="91425" marR="91425" marT="91425" marB="91425" anchor="ctr">
                    <a:lnR w="9525" cap="flat" cmpd="sng">
                      <a:solidFill>
                        <a:srgbClr val="9E9E9E"/>
                      </a:solidFill>
                      <a:prstDash val="solid"/>
                      <a:round/>
                      <a:headEnd type="none" w="sm" len="sm"/>
                      <a:tailEnd type="none" w="sm" len="sm"/>
                    </a:lnR>
                    <a:solidFill>
                      <a:srgbClr val="FFFF00"/>
                    </a:solidFill>
                  </a:tcPr>
                </a:tc>
                <a:tc>
                  <a:txBody>
                    <a:bodyPr/>
                    <a:lstStyle/>
                    <a:p>
                      <a:pPr marL="0" lvl="0" indent="0" algn="ctr" rtl="0">
                        <a:spcBef>
                          <a:spcPts val="0"/>
                        </a:spcBef>
                        <a:spcAft>
                          <a:spcPts val="0"/>
                        </a:spcAft>
                        <a:buNone/>
                      </a:pPr>
                      <a:r>
                        <a:rPr lang="fr-FR" b="0" dirty="0">
                          <a:solidFill>
                            <a:schemeClr val="dk2"/>
                          </a:solidFill>
                          <a:latin typeface="Comfortaa"/>
                          <a:ea typeface="Comfortaa"/>
                          <a:cs typeface="Comfortaa"/>
                          <a:sym typeface="Comfortaa"/>
                        </a:rPr>
                        <a:t>4 - 8</a:t>
                      </a:r>
                      <a:endParaRPr b="0" dirty="0">
                        <a:solidFill>
                          <a:schemeClr val="dk2"/>
                        </a:solidFill>
                        <a:latin typeface="Comfortaa"/>
                        <a:ea typeface="Comfortaa"/>
                        <a:cs typeface="Comfortaa"/>
                        <a:sym typeface="Comforta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b="0" dirty="0">
                          <a:solidFill>
                            <a:schemeClr val="dk2"/>
                          </a:solidFill>
                          <a:latin typeface="Comfortaa"/>
                          <a:ea typeface="Comfortaa"/>
                          <a:cs typeface="Comfortaa"/>
                          <a:sym typeface="Comfortaa"/>
                        </a:rPr>
                        <a:t>6 - 12</a:t>
                      </a:r>
                      <a:endParaRPr b="0" dirty="0">
                        <a:solidFill>
                          <a:schemeClr val="dk2"/>
                        </a:solidFill>
                        <a:latin typeface="Comfortaa"/>
                        <a:ea typeface="Comfortaa"/>
                        <a:cs typeface="Comfortaa"/>
                        <a:sym typeface="Comforta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467250">
                <a:tc>
                  <a:txBody>
                    <a:bodyPr/>
                    <a:lstStyle/>
                    <a:p>
                      <a:pPr marL="0" lvl="0" indent="0" algn="ctr" rtl="0">
                        <a:spcBef>
                          <a:spcPts val="0"/>
                        </a:spcBef>
                        <a:spcAft>
                          <a:spcPts val="0"/>
                        </a:spcAft>
                        <a:buNone/>
                      </a:pPr>
                      <a:r>
                        <a:rPr lang="fr-FR" b="1"/>
                        <a:t>3 </a:t>
                      </a:r>
                      <a:endParaRPr b="1"/>
                    </a:p>
                  </a:txBody>
                  <a:tcPr marL="91425" marR="91425" marT="91425" marB="91425" anchor="ctr">
                    <a:lnR w="9525" cap="flat" cmpd="sng">
                      <a:solidFill>
                        <a:srgbClr val="9E9E9E"/>
                      </a:solidFill>
                      <a:prstDash val="solid"/>
                      <a:round/>
                      <a:headEnd type="none" w="sm" len="sm"/>
                      <a:tailEnd type="none" w="sm" len="sm"/>
                    </a:lnR>
                    <a:solidFill>
                      <a:srgbClr val="00FF00"/>
                    </a:solidFill>
                  </a:tcPr>
                </a:tc>
                <a:tc>
                  <a:txBody>
                    <a:bodyPr/>
                    <a:lstStyle/>
                    <a:p>
                      <a:pPr marL="0" lvl="0" indent="0" algn="ctr" rtl="0">
                        <a:spcBef>
                          <a:spcPts val="0"/>
                        </a:spcBef>
                        <a:spcAft>
                          <a:spcPts val="0"/>
                        </a:spcAft>
                        <a:buNone/>
                      </a:pPr>
                      <a:r>
                        <a:rPr lang="fr-FR" b="0">
                          <a:solidFill>
                            <a:schemeClr val="dk2"/>
                          </a:solidFill>
                          <a:latin typeface="Comfortaa"/>
                          <a:ea typeface="Comfortaa"/>
                          <a:cs typeface="Comfortaa"/>
                          <a:sym typeface="Comfortaa"/>
                        </a:rPr>
                        <a:t>&gt; 9</a:t>
                      </a:r>
                      <a:endParaRPr b="0">
                        <a:solidFill>
                          <a:schemeClr val="dk2"/>
                        </a:solidFill>
                        <a:latin typeface="Comfortaa"/>
                        <a:ea typeface="Comfortaa"/>
                        <a:cs typeface="Comfortaa"/>
                        <a:sym typeface="Comforta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b="0" dirty="0">
                          <a:solidFill>
                            <a:schemeClr val="dk2"/>
                          </a:solidFill>
                          <a:latin typeface="Comfortaa"/>
                          <a:ea typeface="Comfortaa"/>
                          <a:cs typeface="Comfortaa"/>
                          <a:sym typeface="Comfortaa"/>
                        </a:rPr>
                        <a:t>&gt; 13</a:t>
                      </a:r>
                      <a:endParaRPr b="0" dirty="0">
                        <a:solidFill>
                          <a:schemeClr val="dk2"/>
                        </a:solidFill>
                        <a:latin typeface="Comfortaa"/>
                        <a:ea typeface="Comfortaa"/>
                        <a:cs typeface="Comfortaa"/>
                        <a:sym typeface="Comforta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3aa6964cd55_0_116"/>
          <p:cNvSpPr txBox="1">
            <a:spLocks noGrp="1"/>
          </p:cNvSpPr>
          <p:nvPr>
            <p:ph type="title"/>
          </p:nvPr>
        </p:nvSpPr>
        <p:spPr>
          <a:xfrm>
            <a:off x="609600" y="548680"/>
            <a:ext cx="7084500" cy="648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fr-FR" dirty="0">
                <a:latin typeface="Comfortaa"/>
                <a:ea typeface="Comfortaa"/>
                <a:cs typeface="Comfortaa"/>
                <a:sym typeface="Comfortaa"/>
              </a:rPr>
              <a:t> </a:t>
            </a:r>
            <a:r>
              <a:rPr lang="fr-FR" sz="3000" dirty="0">
                <a:latin typeface="Comfortaa"/>
                <a:ea typeface="Comfortaa"/>
                <a:cs typeface="Comfortaa"/>
                <a:sym typeface="Comfortaa"/>
              </a:rPr>
              <a:t>Force de traction </a:t>
            </a:r>
            <a:r>
              <a:rPr lang="fr-FR" sz="2000" b="0" dirty="0">
                <a:latin typeface="Comfortaa"/>
                <a:ea typeface="Comfortaa"/>
                <a:cs typeface="Comfortaa"/>
                <a:sym typeface="Comfortaa"/>
              </a:rPr>
              <a:t>(</a:t>
            </a:r>
            <a:r>
              <a:rPr lang="fr-FR" sz="2000" dirty="0">
                <a:latin typeface="Comfortaa"/>
                <a:ea typeface="Comfortaa"/>
                <a:cs typeface="Comfortaa"/>
                <a:sym typeface="Comfortaa"/>
              </a:rPr>
              <a:t>PULL UP TEST)</a:t>
            </a:r>
            <a:endParaRPr sz="2000" dirty="0"/>
          </a:p>
        </p:txBody>
      </p:sp>
      <p:sp>
        <p:nvSpPr>
          <p:cNvPr id="250" name="Google Shape;250;g3aa6964cd55_0_116"/>
          <p:cNvSpPr txBox="1">
            <a:spLocks noGrp="1"/>
          </p:cNvSpPr>
          <p:nvPr>
            <p:ph type="body" idx="1"/>
          </p:nvPr>
        </p:nvSpPr>
        <p:spPr>
          <a:xfrm>
            <a:off x="178675" y="1300100"/>
            <a:ext cx="7668900" cy="2716800"/>
          </a:xfrm>
          <a:prstGeom prst="rect">
            <a:avLst/>
          </a:prstGeom>
        </p:spPr>
        <p:txBody>
          <a:bodyPr spcFirstLastPara="1" wrap="square" lIns="91425" tIns="45700" rIns="91425" bIns="45700" anchor="t" anchorCtr="0">
            <a:noAutofit/>
          </a:bodyPr>
          <a:lstStyle/>
          <a:p>
            <a:pPr marL="0" lvl="0" indent="0" algn="l" rtl="0">
              <a:spcBef>
                <a:spcPts val="600"/>
              </a:spcBef>
              <a:spcAft>
                <a:spcPts val="0"/>
              </a:spcAft>
              <a:buClr>
                <a:schemeClr val="dk1"/>
              </a:buClr>
              <a:buSzPts val="1100"/>
              <a:buFont typeface="Arial"/>
              <a:buNone/>
            </a:pPr>
            <a:r>
              <a:rPr lang="fr-FR" sz="2000" b="1" dirty="0">
                <a:latin typeface="Comfortaa"/>
                <a:ea typeface="Comfortaa"/>
                <a:cs typeface="Comfortaa"/>
                <a:sym typeface="Comfortaa"/>
              </a:rPr>
              <a:t>Matériel : 1 barre de traction</a:t>
            </a:r>
            <a:endParaRPr sz="2000" b="1" dirty="0">
              <a:latin typeface="Comfortaa"/>
              <a:ea typeface="Comfortaa"/>
              <a:cs typeface="Comfortaa"/>
              <a:sym typeface="Comfortaa"/>
            </a:endParaRPr>
          </a:p>
          <a:p>
            <a:pPr marL="0" lvl="0" indent="0" algn="l" rtl="0">
              <a:spcBef>
                <a:spcPts val="600"/>
              </a:spcBef>
              <a:spcAft>
                <a:spcPts val="0"/>
              </a:spcAft>
              <a:buClr>
                <a:schemeClr val="dk1"/>
              </a:buClr>
              <a:buSzPts val="1100"/>
              <a:buFont typeface="Arial"/>
              <a:buNone/>
            </a:pPr>
            <a:r>
              <a:rPr lang="fr-FR" sz="2000" b="1" dirty="0">
                <a:latin typeface="Comfortaa"/>
                <a:ea typeface="Comfortaa"/>
                <a:cs typeface="Comfortaa"/>
                <a:sym typeface="Comfortaa"/>
              </a:rPr>
              <a:t>Déroulé du test : </a:t>
            </a:r>
            <a:endParaRPr sz="2000" b="1" dirty="0">
              <a:latin typeface="Comfortaa"/>
              <a:ea typeface="Comfortaa"/>
              <a:cs typeface="Comfortaa"/>
              <a:sym typeface="Comfortaa"/>
            </a:endParaRPr>
          </a:p>
          <a:p>
            <a:pPr marL="457200" lvl="0" indent="-355600" algn="l" rtl="0">
              <a:spcBef>
                <a:spcPts val="600"/>
              </a:spcBef>
              <a:spcAft>
                <a:spcPts val="0"/>
              </a:spcAft>
              <a:buSzPts val="2000"/>
              <a:buFont typeface="Comfortaa"/>
              <a:buChar char="-"/>
            </a:pPr>
            <a:r>
              <a:rPr lang="fr-FR" sz="2000" dirty="0">
                <a:latin typeface="Comfortaa"/>
                <a:ea typeface="Comfortaa"/>
                <a:cs typeface="Comfortaa"/>
                <a:sym typeface="Comfortaa"/>
              </a:rPr>
              <a:t>Position suspension complète </a:t>
            </a:r>
            <a:endParaRPr sz="2000" dirty="0">
              <a:latin typeface="Comfortaa"/>
              <a:ea typeface="Comfortaa"/>
              <a:cs typeface="Comfortaa"/>
              <a:sym typeface="Comfortaa"/>
            </a:endParaRPr>
          </a:p>
          <a:p>
            <a:pPr marL="457200" lvl="0" indent="-355600" algn="l" rtl="0">
              <a:spcBef>
                <a:spcPts val="0"/>
              </a:spcBef>
              <a:spcAft>
                <a:spcPts val="0"/>
              </a:spcAft>
              <a:buSzPts val="2000"/>
              <a:buFont typeface="Comfortaa"/>
              <a:buChar char="-"/>
            </a:pPr>
            <a:r>
              <a:rPr lang="fr-FR" sz="2000" dirty="0">
                <a:latin typeface="Comfortaa"/>
                <a:ea typeface="Comfortaa"/>
                <a:cs typeface="Comfortaa"/>
                <a:sym typeface="Comfortaa"/>
              </a:rPr>
              <a:t>Prise pronation ou supination ou neutre</a:t>
            </a:r>
            <a:endParaRPr sz="2000" dirty="0">
              <a:latin typeface="Comfortaa"/>
              <a:ea typeface="Comfortaa"/>
              <a:cs typeface="Comfortaa"/>
              <a:sym typeface="Comfortaa"/>
            </a:endParaRPr>
          </a:p>
          <a:p>
            <a:pPr marL="457200" lvl="0" indent="-355600" algn="l" rtl="0">
              <a:spcBef>
                <a:spcPts val="0"/>
              </a:spcBef>
              <a:spcAft>
                <a:spcPts val="0"/>
              </a:spcAft>
              <a:buSzPts val="2000"/>
              <a:buFont typeface="Comfortaa"/>
              <a:buChar char="-"/>
            </a:pPr>
            <a:r>
              <a:rPr lang="fr-FR" sz="2000" dirty="0">
                <a:latin typeface="Comfortaa"/>
                <a:ea typeface="Comfortaa"/>
                <a:cs typeface="Comfortaa"/>
                <a:sym typeface="Comfortaa"/>
              </a:rPr>
              <a:t>Tenir la position avec un grip complet </a:t>
            </a:r>
            <a:endParaRPr sz="2000" dirty="0">
              <a:latin typeface="Comfortaa"/>
              <a:ea typeface="Comfortaa"/>
              <a:cs typeface="Comfortaa"/>
              <a:sym typeface="Comfortaa"/>
            </a:endParaRPr>
          </a:p>
          <a:p>
            <a:pPr marL="457200" lvl="0" indent="-355600" algn="l" rtl="0">
              <a:spcBef>
                <a:spcPts val="0"/>
              </a:spcBef>
              <a:spcAft>
                <a:spcPts val="0"/>
              </a:spcAft>
              <a:buSzPts val="2000"/>
              <a:buFont typeface="Comfortaa"/>
              <a:buChar char="-"/>
            </a:pPr>
            <a:r>
              <a:rPr lang="fr-FR" sz="2000" dirty="0">
                <a:latin typeface="Comfortaa"/>
                <a:ea typeface="Comfortaa"/>
                <a:cs typeface="Comfortaa"/>
                <a:sym typeface="Comfortaa"/>
              </a:rPr>
              <a:t>Faire un traction </a:t>
            </a:r>
            <a:r>
              <a:rPr lang="fr-FR" sz="2000" b="1" dirty="0">
                <a:latin typeface="Comfortaa"/>
                <a:ea typeface="Comfortaa"/>
                <a:cs typeface="Comfortaa"/>
                <a:sym typeface="Comfortaa"/>
              </a:rPr>
              <a:t>STRICTE</a:t>
            </a:r>
            <a:r>
              <a:rPr lang="fr-FR" sz="2000" dirty="0">
                <a:latin typeface="Comfortaa"/>
                <a:ea typeface="Comfortaa"/>
                <a:cs typeface="Comfortaa"/>
                <a:sym typeface="Comfortaa"/>
              </a:rPr>
              <a:t> complète jambes tendues</a:t>
            </a:r>
            <a:endParaRPr sz="2000" dirty="0">
              <a:latin typeface="Comfortaa"/>
              <a:ea typeface="Comfortaa"/>
              <a:cs typeface="Comfortaa"/>
              <a:sym typeface="Comfortaa"/>
            </a:endParaRPr>
          </a:p>
          <a:p>
            <a:pPr marL="457200" lvl="0" indent="-355600" algn="l" rtl="0">
              <a:spcBef>
                <a:spcPts val="0"/>
              </a:spcBef>
              <a:spcAft>
                <a:spcPts val="0"/>
              </a:spcAft>
              <a:buSzPts val="2000"/>
              <a:buFont typeface="Comfortaa"/>
              <a:buChar char="-"/>
            </a:pPr>
            <a:r>
              <a:rPr lang="fr-FR" sz="2000" dirty="0">
                <a:latin typeface="Comfortaa"/>
                <a:ea typeface="Comfortaa"/>
                <a:cs typeface="Comfortaa"/>
                <a:sym typeface="Comfortaa"/>
              </a:rPr>
              <a:t>Menton au dessus de la barre</a:t>
            </a:r>
            <a:endParaRPr sz="2000" dirty="0">
              <a:latin typeface="Comfortaa"/>
              <a:ea typeface="Comfortaa"/>
              <a:cs typeface="Comfortaa"/>
              <a:sym typeface="Comfortaa"/>
            </a:endParaRPr>
          </a:p>
          <a:p>
            <a:pPr marL="0" lvl="0" indent="0" algn="l" rtl="0">
              <a:spcBef>
                <a:spcPts val="600"/>
              </a:spcBef>
              <a:spcAft>
                <a:spcPts val="0"/>
              </a:spcAft>
              <a:buClr>
                <a:schemeClr val="dk1"/>
              </a:buClr>
              <a:buSzPts val="1100"/>
              <a:buFont typeface="Arial"/>
              <a:buNone/>
            </a:pPr>
            <a:r>
              <a:rPr lang="fr-FR" sz="2000" b="1" dirty="0">
                <a:latin typeface="Comfortaa"/>
                <a:ea typeface="Comfortaa"/>
                <a:cs typeface="Comfortaa"/>
                <a:sym typeface="Comfortaa"/>
              </a:rPr>
              <a:t>Observable : </a:t>
            </a:r>
            <a:endParaRPr sz="2000" b="1" dirty="0">
              <a:latin typeface="Comfortaa"/>
              <a:ea typeface="Comfortaa"/>
              <a:cs typeface="Comfortaa"/>
              <a:sym typeface="Comfortaa"/>
            </a:endParaRPr>
          </a:p>
          <a:p>
            <a:pPr marL="457200" lvl="0" indent="-355600" algn="l" rtl="0">
              <a:spcBef>
                <a:spcPts val="600"/>
              </a:spcBef>
              <a:spcAft>
                <a:spcPts val="0"/>
              </a:spcAft>
              <a:buSzPts val="2000"/>
              <a:buFont typeface="Comfortaa"/>
              <a:buChar char="-"/>
            </a:pPr>
            <a:r>
              <a:rPr lang="fr-FR" sz="2000" dirty="0">
                <a:latin typeface="Comfortaa"/>
                <a:ea typeface="Comfortaa"/>
                <a:cs typeface="Comfortaa"/>
                <a:sym typeface="Comfortaa"/>
              </a:rPr>
              <a:t>Mouvement parasite =&gt; arrêt du test </a:t>
            </a:r>
            <a:endParaRPr sz="2000" dirty="0">
              <a:latin typeface="Comfortaa"/>
              <a:ea typeface="Comfortaa"/>
              <a:cs typeface="Comfortaa"/>
              <a:sym typeface="Comfortaa"/>
            </a:endParaRPr>
          </a:p>
          <a:p>
            <a:pPr marL="0" lvl="0" indent="0" algn="l" rtl="0">
              <a:spcBef>
                <a:spcPts val="600"/>
              </a:spcBef>
              <a:spcAft>
                <a:spcPts val="0"/>
              </a:spcAft>
              <a:buNone/>
            </a:pPr>
            <a:endParaRPr dirty="0"/>
          </a:p>
        </p:txBody>
      </p:sp>
      <p:pic>
        <p:nvPicPr>
          <p:cNvPr id="251" name="Google Shape;251;g3aa6964cd55_0_116" title="karen-smith-pullup.jpg"/>
          <p:cNvPicPr preferRelativeResize="0">
            <a:picLocks noGrp="1"/>
          </p:cNvPicPr>
          <p:nvPr>
            <p:ph type="pic" idx="2"/>
          </p:nvPr>
        </p:nvPicPr>
        <p:blipFill rotWithShape="1">
          <a:blip r:embed="rId3">
            <a:alphaModFix/>
          </a:blip>
          <a:srcRect l="18771" r="18764"/>
          <a:stretch/>
        </p:blipFill>
        <p:spPr>
          <a:xfrm>
            <a:off x="7920905" y="0"/>
            <a:ext cx="4295700" cy="6877200"/>
          </a:xfrm>
          <a:prstGeom prst="rect">
            <a:avLst/>
          </a:prstGeom>
        </p:spPr>
      </p:pic>
      <p:graphicFrame>
        <p:nvGraphicFramePr>
          <p:cNvPr id="252" name="Google Shape;252;g3aa6964cd55_0_116"/>
          <p:cNvGraphicFramePr/>
          <p:nvPr>
            <p:extLst>
              <p:ext uri="{D42A27DB-BD31-4B8C-83A1-F6EECF244321}">
                <p14:modId xmlns:p14="http://schemas.microsoft.com/office/powerpoint/2010/main" val="4195295958"/>
              </p:ext>
            </p:extLst>
          </p:nvPr>
        </p:nvGraphicFramePr>
        <p:xfrm>
          <a:off x="948438" y="4521750"/>
          <a:ext cx="4772775" cy="2336250"/>
        </p:xfrm>
        <a:graphic>
          <a:graphicData uri="http://schemas.openxmlformats.org/drawingml/2006/table">
            <a:tbl>
              <a:tblPr>
                <a:noFill/>
                <a:tableStyleId>{5B55A3F1-B6AE-4880-9070-CC6AC8FFDEEA}</a:tableStyleId>
              </a:tblPr>
              <a:tblGrid>
                <a:gridCol w="1590925">
                  <a:extLst>
                    <a:ext uri="{9D8B030D-6E8A-4147-A177-3AD203B41FA5}">
                      <a16:colId xmlns:a16="http://schemas.microsoft.com/office/drawing/2014/main" val="20000"/>
                    </a:ext>
                  </a:extLst>
                </a:gridCol>
                <a:gridCol w="1590925">
                  <a:extLst>
                    <a:ext uri="{9D8B030D-6E8A-4147-A177-3AD203B41FA5}">
                      <a16:colId xmlns:a16="http://schemas.microsoft.com/office/drawing/2014/main" val="20001"/>
                    </a:ext>
                  </a:extLst>
                </a:gridCol>
                <a:gridCol w="1590925">
                  <a:extLst>
                    <a:ext uri="{9D8B030D-6E8A-4147-A177-3AD203B41FA5}">
                      <a16:colId xmlns:a16="http://schemas.microsoft.com/office/drawing/2014/main" val="20002"/>
                    </a:ext>
                  </a:extLst>
                </a:gridCol>
              </a:tblGrid>
              <a:tr h="467250">
                <a:tc>
                  <a:txBody>
                    <a:bodyPr/>
                    <a:lstStyle/>
                    <a:p>
                      <a:pPr marL="0" lvl="0" indent="0" algn="ctr" rtl="0">
                        <a:spcBef>
                          <a:spcPts val="0"/>
                        </a:spcBef>
                        <a:spcAft>
                          <a:spcPts val="0"/>
                        </a:spcAft>
                        <a:buNone/>
                      </a:pPr>
                      <a:r>
                        <a:rPr lang="fr-FR" b="1"/>
                        <a:t>SCORE </a:t>
                      </a:r>
                      <a:endParaRPr b="1"/>
                    </a:p>
                  </a:txBody>
                  <a:tcPr marL="91425" marR="91425" marT="91425" marB="91425"/>
                </a:tc>
                <a:tc>
                  <a:txBody>
                    <a:bodyPr/>
                    <a:lstStyle/>
                    <a:p>
                      <a:pPr marL="0" lvl="0" indent="0" algn="ctr" rtl="0">
                        <a:spcBef>
                          <a:spcPts val="0"/>
                        </a:spcBef>
                        <a:spcAft>
                          <a:spcPts val="0"/>
                        </a:spcAft>
                        <a:buNone/>
                      </a:pPr>
                      <a:r>
                        <a:rPr lang="fr-FR" b="1"/>
                        <a:t>WOMEN </a:t>
                      </a:r>
                      <a:endParaRPr b="1"/>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b="1"/>
                        <a:t>MEN</a:t>
                      </a:r>
                      <a:endParaRPr b="1"/>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467250">
                <a:tc>
                  <a:txBody>
                    <a:bodyPr/>
                    <a:lstStyle/>
                    <a:p>
                      <a:pPr marL="0" lvl="0" indent="0" algn="ctr" rtl="0">
                        <a:spcBef>
                          <a:spcPts val="0"/>
                        </a:spcBef>
                        <a:spcAft>
                          <a:spcPts val="0"/>
                        </a:spcAft>
                        <a:buNone/>
                      </a:pPr>
                      <a:r>
                        <a:rPr lang="fr-FR" b="1"/>
                        <a:t>0</a:t>
                      </a:r>
                      <a:endParaRPr b="1"/>
                    </a:p>
                  </a:txBody>
                  <a:tcPr marL="91425" marR="91425" marT="91425" marB="91425" anchor="ctr">
                    <a:lnR w="9525" cap="flat" cmpd="sng">
                      <a:solidFill>
                        <a:srgbClr val="9E9E9E"/>
                      </a:solidFill>
                      <a:prstDash val="solid"/>
                      <a:round/>
                      <a:headEnd type="none" w="sm" len="sm"/>
                      <a:tailEnd type="none" w="sm" len="sm"/>
                    </a:lnR>
                    <a:solidFill>
                      <a:srgbClr val="FF0000"/>
                    </a:solidFill>
                  </a:tcPr>
                </a:tc>
                <a:tc>
                  <a:txBody>
                    <a:bodyPr/>
                    <a:lstStyle/>
                    <a:p>
                      <a:pPr marL="0" lvl="0" indent="0" algn="ctr" rtl="0">
                        <a:spcBef>
                          <a:spcPts val="0"/>
                        </a:spcBef>
                        <a:spcAft>
                          <a:spcPts val="0"/>
                        </a:spcAft>
                        <a:buNone/>
                      </a:pPr>
                      <a:r>
                        <a:rPr lang="fr-FR" b="1" dirty="0">
                          <a:solidFill>
                            <a:schemeClr val="dk2"/>
                          </a:solidFill>
                          <a:latin typeface="Comfortaa"/>
                          <a:ea typeface="Comfortaa"/>
                          <a:cs typeface="Comfortaa"/>
                          <a:sym typeface="Comfortaa"/>
                        </a:rPr>
                        <a:t>0</a:t>
                      </a:r>
                      <a:endParaRPr b="1" dirty="0">
                        <a:solidFill>
                          <a:schemeClr val="dk2"/>
                        </a:solidFill>
                        <a:latin typeface="Comfortaa"/>
                        <a:ea typeface="Comfortaa"/>
                        <a:cs typeface="Comfortaa"/>
                        <a:sym typeface="Comforta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b="1">
                          <a:solidFill>
                            <a:schemeClr val="dk2"/>
                          </a:solidFill>
                          <a:latin typeface="Comfortaa"/>
                          <a:ea typeface="Comfortaa"/>
                          <a:cs typeface="Comfortaa"/>
                          <a:sym typeface="Comfortaa"/>
                        </a:rPr>
                        <a:t>0</a:t>
                      </a:r>
                      <a:endParaRPr b="1">
                        <a:solidFill>
                          <a:schemeClr val="dk2"/>
                        </a:solidFill>
                        <a:latin typeface="Comfortaa"/>
                        <a:ea typeface="Comfortaa"/>
                        <a:cs typeface="Comfortaa"/>
                        <a:sym typeface="Comforta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467250">
                <a:tc>
                  <a:txBody>
                    <a:bodyPr/>
                    <a:lstStyle/>
                    <a:p>
                      <a:pPr marL="0" lvl="0" indent="0" algn="ctr" rtl="0">
                        <a:spcBef>
                          <a:spcPts val="0"/>
                        </a:spcBef>
                        <a:spcAft>
                          <a:spcPts val="0"/>
                        </a:spcAft>
                        <a:buNone/>
                      </a:pPr>
                      <a:r>
                        <a:rPr lang="fr-FR" b="1"/>
                        <a:t>1</a:t>
                      </a:r>
                      <a:endParaRPr b="1"/>
                    </a:p>
                  </a:txBody>
                  <a:tcPr marL="91425" marR="91425" marT="91425" marB="91425" anchor="ctr">
                    <a:lnR w="9525" cap="flat" cmpd="sng">
                      <a:solidFill>
                        <a:srgbClr val="9E9E9E"/>
                      </a:solidFill>
                      <a:prstDash val="solid"/>
                      <a:round/>
                      <a:headEnd type="none" w="sm" len="sm"/>
                      <a:tailEnd type="none" w="sm" len="sm"/>
                    </a:lnR>
                    <a:solidFill>
                      <a:srgbClr val="FF9900"/>
                    </a:solidFill>
                  </a:tcPr>
                </a:tc>
                <a:tc>
                  <a:txBody>
                    <a:bodyPr/>
                    <a:lstStyle/>
                    <a:p>
                      <a:pPr marL="0" lvl="0" indent="0" algn="ctr" rtl="0">
                        <a:spcBef>
                          <a:spcPts val="0"/>
                        </a:spcBef>
                        <a:spcAft>
                          <a:spcPts val="0"/>
                        </a:spcAft>
                        <a:buNone/>
                      </a:pPr>
                      <a:r>
                        <a:rPr lang="fr-FR" b="1" dirty="0">
                          <a:solidFill>
                            <a:schemeClr val="dk2"/>
                          </a:solidFill>
                          <a:latin typeface="Comfortaa"/>
                          <a:ea typeface="Comfortaa"/>
                          <a:cs typeface="Comfortaa"/>
                          <a:sym typeface="Comfortaa"/>
                        </a:rPr>
                        <a:t>1 - 3</a:t>
                      </a:r>
                      <a:endParaRPr b="1" dirty="0">
                        <a:solidFill>
                          <a:schemeClr val="dk2"/>
                        </a:solidFill>
                        <a:latin typeface="Comfortaa"/>
                        <a:ea typeface="Comfortaa"/>
                        <a:cs typeface="Comfortaa"/>
                        <a:sym typeface="Comforta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b="1">
                          <a:solidFill>
                            <a:schemeClr val="dk2"/>
                          </a:solidFill>
                          <a:latin typeface="Comfortaa"/>
                          <a:ea typeface="Comfortaa"/>
                          <a:cs typeface="Comfortaa"/>
                          <a:sym typeface="Comfortaa"/>
                        </a:rPr>
                        <a:t>1 - 5</a:t>
                      </a:r>
                      <a:endParaRPr b="1">
                        <a:solidFill>
                          <a:schemeClr val="dk2"/>
                        </a:solidFill>
                        <a:latin typeface="Comfortaa"/>
                        <a:ea typeface="Comfortaa"/>
                        <a:cs typeface="Comfortaa"/>
                        <a:sym typeface="Comforta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467250">
                <a:tc>
                  <a:txBody>
                    <a:bodyPr/>
                    <a:lstStyle/>
                    <a:p>
                      <a:pPr marL="0" lvl="0" indent="0" algn="ctr" rtl="0">
                        <a:spcBef>
                          <a:spcPts val="0"/>
                        </a:spcBef>
                        <a:spcAft>
                          <a:spcPts val="0"/>
                        </a:spcAft>
                        <a:buNone/>
                      </a:pPr>
                      <a:r>
                        <a:rPr lang="fr-FR" b="1"/>
                        <a:t>2</a:t>
                      </a:r>
                      <a:endParaRPr b="1"/>
                    </a:p>
                  </a:txBody>
                  <a:tcPr marL="91425" marR="91425" marT="91425" marB="91425" anchor="ctr">
                    <a:lnR w="9525" cap="flat" cmpd="sng">
                      <a:solidFill>
                        <a:srgbClr val="9E9E9E"/>
                      </a:solidFill>
                      <a:prstDash val="solid"/>
                      <a:round/>
                      <a:headEnd type="none" w="sm" len="sm"/>
                      <a:tailEnd type="none" w="sm" len="sm"/>
                    </a:lnR>
                    <a:solidFill>
                      <a:srgbClr val="FFFF00"/>
                    </a:solidFill>
                  </a:tcPr>
                </a:tc>
                <a:tc>
                  <a:txBody>
                    <a:bodyPr/>
                    <a:lstStyle/>
                    <a:p>
                      <a:pPr marL="0" lvl="0" indent="0" algn="ctr" rtl="0">
                        <a:spcBef>
                          <a:spcPts val="0"/>
                        </a:spcBef>
                        <a:spcAft>
                          <a:spcPts val="0"/>
                        </a:spcAft>
                        <a:buNone/>
                      </a:pPr>
                      <a:r>
                        <a:rPr lang="fr-FR" b="1" dirty="0">
                          <a:solidFill>
                            <a:schemeClr val="dk2"/>
                          </a:solidFill>
                          <a:latin typeface="Comfortaa"/>
                          <a:ea typeface="Comfortaa"/>
                          <a:cs typeface="Comfortaa"/>
                          <a:sym typeface="Comfortaa"/>
                        </a:rPr>
                        <a:t>4 - 8</a:t>
                      </a:r>
                      <a:endParaRPr b="1" dirty="0">
                        <a:solidFill>
                          <a:schemeClr val="dk2"/>
                        </a:solidFill>
                        <a:latin typeface="Comfortaa"/>
                        <a:ea typeface="Comfortaa"/>
                        <a:cs typeface="Comfortaa"/>
                        <a:sym typeface="Comforta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b="1" dirty="0">
                          <a:solidFill>
                            <a:schemeClr val="dk2"/>
                          </a:solidFill>
                          <a:latin typeface="Comfortaa"/>
                          <a:ea typeface="Comfortaa"/>
                          <a:cs typeface="Comfortaa"/>
                          <a:sym typeface="Comfortaa"/>
                        </a:rPr>
                        <a:t>6 - 12</a:t>
                      </a:r>
                      <a:endParaRPr b="1" dirty="0">
                        <a:solidFill>
                          <a:schemeClr val="dk2"/>
                        </a:solidFill>
                        <a:latin typeface="Comfortaa"/>
                        <a:ea typeface="Comfortaa"/>
                        <a:cs typeface="Comfortaa"/>
                        <a:sym typeface="Comforta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467250">
                <a:tc>
                  <a:txBody>
                    <a:bodyPr/>
                    <a:lstStyle/>
                    <a:p>
                      <a:pPr marL="0" lvl="0" indent="0" algn="ctr" rtl="0">
                        <a:spcBef>
                          <a:spcPts val="0"/>
                        </a:spcBef>
                        <a:spcAft>
                          <a:spcPts val="0"/>
                        </a:spcAft>
                        <a:buNone/>
                      </a:pPr>
                      <a:r>
                        <a:rPr lang="fr-FR" b="1"/>
                        <a:t>3 </a:t>
                      </a:r>
                      <a:endParaRPr b="1"/>
                    </a:p>
                  </a:txBody>
                  <a:tcPr marL="91425" marR="91425" marT="91425" marB="91425" anchor="ctr">
                    <a:lnR w="9525" cap="flat" cmpd="sng">
                      <a:solidFill>
                        <a:srgbClr val="9E9E9E"/>
                      </a:solidFill>
                      <a:prstDash val="solid"/>
                      <a:round/>
                      <a:headEnd type="none" w="sm" len="sm"/>
                      <a:tailEnd type="none" w="sm" len="sm"/>
                    </a:lnR>
                    <a:solidFill>
                      <a:srgbClr val="00FF00"/>
                    </a:solidFill>
                  </a:tcPr>
                </a:tc>
                <a:tc>
                  <a:txBody>
                    <a:bodyPr/>
                    <a:lstStyle/>
                    <a:p>
                      <a:pPr marL="0" lvl="0" indent="0" algn="ctr" rtl="0">
                        <a:spcBef>
                          <a:spcPts val="0"/>
                        </a:spcBef>
                        <a:spcAft>
                          <a:spcPts val="0"/>
                        </a:spcAft>
                        <a:buNone/>
                      </a:pPr>
                      <a:r>
                        <a:rPr lang="fr-FR" b="1" dirty="0">
                          <a:solidFill>
                            <a:schemeClr val="dk2"/>
                          </a:solidFill>
                          <a:latin typeface="Comfortaa"/>
                          <a:ea typeface="Comfortaa"/>
                          <a:cs typeface="Comfortaa"/>
                          <a:sym typeface="Comfortaa"/>
                        </a:rPr>
                        <a:t>&gt; 9</a:t>
                      </a:r>
                      <a:endParaRPr b="1" dirty="0">
                        <a:solidFill>
                          <a:schemeClr val="dk2"/>
                        </a:solidFill>
                        <a:latin typeface="Comfortaa"/>
                        <a:ea typeface="Comfortaa"/>
                        <a:cs typeface="Comfortaa"/>
                        <a:sym typeface="Comforta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FR" b="1" dirty="0">
                          <a:solidFill>
                            <a:schemeClr val="dk2"/>
                          </a:solidFill>
                          <a:latin typeface="Comfortaa"/>
                          <a:ea typeface="Comfortaa"/>
                          <a:cs typeface="Comfortaa"/>
                          <a:sym typeface="Comfortaa"/>
                        </a:rPr>
                        <a:t>&gt; 13</a:t>
                      </a:r>
                      <a:endParaRPr b="1" dirty="0">
                        <a:solidFill>
                          <a:schemeClr val="dk2"/>
                        </a:solidFill>
                        <a:latin typeface="Comfortaa"/>
                        <a:ea typeface="Comfortaa"/>
                        <a:cs typeface="Comfortaa"/>
                        <a:sym typeface="Comforta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3aa6964cd55_0_85"/>
          <p:cNvSpPr txBox="1">
            <a:spLocks noGrp="1"/>
          </p:cNvSpPr>
          <p:nvPr>
            <p:ph type="body" idx="1"/>
          </p:nvPr>
        </p:nvSpPr>
        <p:spPr>
          <a:xfrm>
            <a:off x="7864400" y="2889700"/>
            <a:ext cx="4078800" cy="3419606"/>
          </a:xfrm>
          <a:prstGeom prst="rect">
            <a:avLst/>
          </a:prstGeom>
          <a:ln w="9525" cap="flat" cmpd="sng">
            <a:solidFill>
              <a:schemeClr val="dk1"/>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45700" rIns="91425" bIns="45700" anchor="t" anchorCtr="0">
            <a:noAutofit/>
          </a:bodyPr>
          <a:lstStyle/>
          <a:p>
            <a:pPr marL="0" lvl="0" indent="0" algn="ctr" rtl="0">
              <a:spcBef>
                <a:spcPts val="360"/>
              </a:spcBef>
              <a:spcAft>
                <a:spcPts val="0"/>
              </a:spcAft>
              <a:buNone/>
            </a:pPr>
            <a:r>
              <a:rPr lang="fr-FR" b="1" dirty="0">
                <a:latin typeface="Comfortaa"/>
                <a:ea typeface="Comfortaa"/>
                <a:cs typeface="Comfortaa"/>
                <a:sym typeface="Comfortaa"/>
              </a:rPr>
              <a:t>2000m Rameur</a:t>
            </a:r>
            <a:endParaRPr b="1" dirty="0">
              <a:latin typeface="Comfortaa"/>
              <a:ea typeface="Comfortaa"/>
              <a:cs typeface="Comfortaa"/>
              <a:sym typeface="Comfortaa"/>
            </a:endParaRPr>
          </a:p>
          <a:p>
            <a:pPr marL="0" lvl="0" indent="0" algn="ctr" rtl="0">
              <a:spcBef>
                <a:spcPts val="360"/>
              </a:spcBef>
              <a:spcAft>
                <a:spcPts val="0"/>
              </a:spcAft>
              <a:buNone/>
            </a:pPr>
            <a:r>
              <a:rPr lang="fr-FR" b="1" i="1" dirty="0">
                <a:latin typeface="Comfortaa"/>
                <a:ea typeface="Comfortaa"/>
                <a:cs typeface="Comfortaa"/>
                <a:sym typeface="Comfortaa"/>
              </a:rPr>
              <a:t>Valeur : Temps</a:t>
            </a:r>
            <a:endParaRPr b="1" i="1" dirty="0">
              <a:latin typeface="Comfortaa"/>
              <a:ea typeface="Comfortaa"/>
              <a:cs typeface="Comfortaa"/>
              <a:sym typeface="Comfortaa"/>
            </a:endParaRPr>
          </a:p>
          <a:p>
            <a:pPr marL="0" lvl="0" indent="0" algn="l" rtl="0">
              <a:spcBef>
                <a:spcPts val="360"/>
              </a:spcBef>
              <a:spcAft>
                <a:spcPts val="0"/>
              </a:spcAft>
              <a:buNone/>
            </a:pPr>
            <a:endParaRPr b="1" dirty="0">
              <a:latin typeface="Comfortaa"/>
              <a:ea typeface="Comfortaa"/>
              <a:cs typeface="Comfortaa"/>
              <a:sym typeface="Comfortaa"/>
            </a:endParaRPr>
          </a:p>
          <a:p>
            <a:pPr marL="0" lvl="0" indent="0" algn="ctr" rtl="0">
              <a:spcBef>
                <a:spcPts val="360"/>
              </a:spcBef>
              <a:spcAft>
                <a:spcPts val="0"/>
              </a:spcAft>
              <a:buNone/>
            </a:pPr>
            <a:r>
              <a:rPr lang="fr-FR" b="1" dirty="0">
                <a:latin typeface="Comfortaa"/>
                <a:ea typeface="Comfortaa"/>
                <a:cs typeface="Comfortaa"/>
                <a:sym typeface="Comfortaa"/>
              </a:rPr>
              <a:t>Facteur de résistance </a:t>
            </a:r>
            <a:r>
              <a:rPr lang="fr-FR" sz="1400" b="1" dirty="0">
                <a:latin typeface="Comfortaa"/>
                <a:ea typeface="Comfortaa"/>
                <a:cs typeface="Comfortaa"/>
                <a:sym typeface="Comfortaa"/>
              </a:rPr>
              <a:t>(Drag Factor) : </a:t>
            </a:r>
            <a:endParaRPr sz="1400" b="1" dirty="0">
              <a:latin typeface="Comfortaa"/>
              <a:ea typeface="Comfortaa"/>
              <a:cs typeface="Comfortaa"/>
              <a:sym typeface="Comfortaa"/>
            </a:endParaRPr>
          </a:p>
          <a:p>
            <a:pPr marL="0" lvl="0" indent="0" algn="ctr" rtl="0">
              <a:spcBef>
                <a:spcPts val="360"/>
              </a:spcBef>
              <a:spcAft>
                <a:spcPts val="0"/>
              </a:spcAft>
              <a:buNone/>
            </a:pPr>
            <a:r>
              <a:rPr lang="fr-FR" b="1" dirty="0">
                <a:latin typeface="Comfortaa"/>
                <a:ea typeface="Comfortaa"/>
                <a:cs typeface="Comfortaa"/>
                <a:sym typeface="Comfortaa"/>
              </a:rPr>
              <a:t>Filles 105/115 </a:t>
            </a:r>
            <a:endParaRPr b="1" dirty="0">
              <a:latin typeface="Comfortaa"/>
              <a:ea typeface="Comfortaa"/>
              <a:cs typeface="Comfortaa"/>
              <a:sym typeface="Comfortaa"/>
            </a:endParaRPr>
          </a:p>
          <a:p>
            <a:pPr marL="0" lvl="0" indent="0" algn="ctr" rtl="0">
              <a:spcBef>
                <a:spcPts val="360"/>
              </a:spcBef>
              <a:spcAft>
                <a:spcPts val="0"/>
              </a:spcAft>
              <a:buNone/>
            </a:pPr>
            <a:r>
              <a:rPr lang="fr-FR" b="1" dirty="0">
                <a:latin typeface="Comfortaa"/>
                <a:ea typeface="Comfortaa"/>
                <a:cs typeface="Comfortaa"/>
                <a:sym typeface="Comfortaa"/>
              </a:rPr>
              <a:t>Garçons 110-125</a:t>
            </a:r>
            <a:endParaRPr b="1" dirty="0">
              <a:latin typeface="Comfortaa"/>
              <a:ea typeface="Comfortaa"/>
              <a:cs typeface="Comfortaa"/>
              <a:sym typeface="Comfortaa"/>
            </a:endParaRPr>
          </a:p>
          <a:p>
            <a:pPr marL="0" lvl="0" indent="0" algn="ctr" rtl="0">
              <a:spcBef>
                <a:spcPts val="360"/>
              </a:spcBef>
              <a:spcAft>
                <a:spcPts val="0"/>
              </a:spcAft>
              <a:buNone/>
            </a:pPr>
            <a:r>
              <a:rPr lang="fr-FR" sz="1200" u="sng" dirty="0">
                <a:solidFill>
                  <a:schemeClr val="hlink"/>
                </a:solidFill>
                <a:hlinkClick r:id="rId3"/>
              </a:rPr>
              <a:t>https://www.youtube.com/watch?v=iW9Pqt7L7b8&amp;t=7s</a:t>
            </a:r>
            <a:endParaRPr sz="1900" b="1" dirty="0">
              <a:latin typeface="Comfortaa"/>
              <a:ea typeface="Comfortaa"/>
              <a:cs typeface="Comfortaa"/>
              <a:sym typeface="Comfortaa"/>
            </a:endParaRPr>
          </a:p>
          <a:p>
            <a:pPr marL="0" lvl="0" indent="0" algn="ctr" rtl="0">
              <a:spcBef>
                <a:spcPts val="360"/>
              </a:spcBef>
              <a:spcAft>
                <a:spcPts val="0"/>
              </a:spcAft>
              <a:buClr>
                <a:schemeClr val="dk1"/>
              </a:buClr>
              <a:buSzPts val="1100"/>
              <a:buFont typeface="Arial"/>
              <a:buNone/>
            </a:pPr>
            <a:r>
              <a:rPr lang="fr-FR" b="1" dirty="0">
                <a:latin typeface="Comfortaa"/>
                <a:ea typeface="Comfortaa"/>
                <a:cs typeface="Comfortaa"/>
                <a:sym typeface="Comfortaa"/>
              </a:rPr>
              <a:t>Effectuer le 2000m </a:t>
            </a:r>
            <a:endParaRPr b="1" dirty="0">
              <a:latin typeface="Comfortaa"/>
              <a:ea typeface="Comfortaa"/>
              <a:cs typeface="Comfortaa"/>
              <a:sym typeface="Comfortaa"/>
            </a:endParaRPr>
          </a:p>
          <a:p>
            <a:pPr marL="0" lvl="0" indent="0" algn="ctr" rtl="0">
              <a:spcBef>
                <a:spcPts val="360"/>
              </a:spcBef>
              <a:spcAft>
                <a:spcPts val="0"/>
              </a:spcAft>
              <a:buNone/>
            </a:pPr>
            <a:endParaRPr b="1" dirty="0">
              <a:latin typeface="Comfortaa"/>
              <a:ea typeface="Comfortaa"/>
              <a:cs typeface="Comfortaa"/>
              <a:sym typeface="Comfortaa"/>
            </a:endParaRPr>
          </a:p>
          <a:p>
            <a:pPr marL="0" lvl="0" indent="0" algn="ctr" rtl="0">
              <a:spcBef>
                <a:spcPts val="360"/>
              </a:spcBef>
              <a:spcAft>
                <a:spcPts val="0"/>
              </a:spcAft>
              <a:buNone/>
            </a:pPr>
            <a:r>
              <a:rPr lang="fr-FR" b="1" dirty="0">
                <a:latin typeface="Comfortaa"/>
                <a:ea typeface="Comfortaa"/>
                <a:cs typeface="Comfortaa"/>
                <a:sym typeface="Comfortaa"/>
              </a:rPr>
              <a:t>Meilleur temps possible </a:t>
            </a:r>
            <a:endParaRPr b="1" dirty="0">
              <a:latin typeface="Comfortaa"/>
              <a:ea typeface="Comfortaa"/>
              <a:cs typeface="Comfortaa"/>
              <a:sym typeface="Comfortaa"/>
            </a:endParaRPr>
          </a:p>
        </p:txBody>
      </p:sp>
      <p:sp>
        <p:nvSpPr>
          <p:cNvPr id="259" name="Google Shape;259;g3aa6964cd55_0_85"/>
          <p:cNvSpPr txBox="1">
            <a:spLocks noGrp="1"/>
          </p:cNvSpPr>
          <p:nvPr>
            <p:ph type="title"/>
          </p:nvPr>
        </p:nvSpPr>
        <p:spPr>
          <a:xfrm>
            <a:off x="609600" y="548680"/>
            <a:ext cx="10972800" cy="648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dirty="0">
                <a:latin typeface="Comfortaa"/>
                <a:ea typeface="Comfortaa"/>
                <a:cs typeface="Comfortaa"/>
                <a:sym typeface="Comfortaa"/>
              </a:rPr>
              <a:t>Tests Endurance :</a:t>
            </a:r>
            <a:endParaRPr dirty="0">
              <a:latin typeface="Comfortaa"/>
              <a:ea typeface="Comfortaa"/>
              <a:cs typeface="Comfortaa"/>
              <a:sym typeface="Comfortaa"/>
            </a:endParaRPr>
          </a:p>
        </p:txBody>
      </p:sp>
      <p:sp>
        <p:nvSpPr>
          <p:cNvPr id="260" name="Google Shape;260;g3aa6964cd55_0_85"/>
          <p:cNvSpPr txBox="1">
            <a:spLocks noGrp="1"/>
          </p:cNvSpPr>
          <p:nvPr>
            <p:ph type="body" idx="2"/>
          </p:nvPr>
        </p:nvSpPr>
        <p:spPr>
          <a:xfrm>
            <a:off x="4096772" y="2889712"/>
            <a:ext cx="3600000" cy="3419607"/>
          </a:xfrm>
          <a:prstGeom prst="rect">
            <a:avLst/>
          </a:prstGeom>
          <a:ln w="9525" cap="flat" cmpd="sng">
            <a:solidFill>
              <a:schemeClr val="dk1"/>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45700" rIns="91425" bIns="45700" anchor="t" anchorCtr="0">
            <a:noAutofit/>
          </a:bodyPr>
          <a:lstStyle/>
          <a:p>
            <a:pPr marL="0" lvl="0" indent="0" algn="ctr" rtl="0">
              <a:spcBef>
                <a:spcPts val="360"/>
              </a:spcBef>
              <a:spcAft>
                <a:spcPts val="0"/>
              </a:spcAft>
              <a:buNone/>
            </a:pPr>
            <a:r>
              <a:rPr lang="fr-FR" b="1" dirty="0">
                <a:latin typeface="Comfortaa"/>
                <a:ea typeface="Comfortaa"/>
                <a:cs typeface="Comfortaa"/>
                <a:sym typeface="Comfortaa"/>
              </a:rPr>
              <a:t>Puissance Vélo</a:t>
            </a:r>
            <a:endParaRPr b="1" dirty="0">
              <a:latin typeface="Comfortaa"/>
              <a:ea typeface="Comfortaa"/>
              <a:cs typeface="Comfortaa"/>
              <a:sym typeface="Comfortaa"/>
            </a:endParaRPr>
          </a:p>
          <a:p>
            <a:pPr marL="0" lvl="0" indent="0" algn="ctr" rtl="0">
              <a:spcBef>
                <a:spcPts val="360"/>
              </a:spcBef>
              <a:spcAft>
                <a:spcPts val="0"/>
              </a:spcAft>
              <a:buNone/>
            </a:pPr>
            <a:r>
              <a:rPr lang="fr-FR" b="1" i="1" dirty="0">
                <a:latin typeface="Comfortaa"/>
                <a:ea typeface="Comfortaa"/>
                <a:cs typeface="Comfortaa"/>
                <a:sym typeface="Comfortaa"/>
              </a:rPr>
              <a:t>Valeur : PMA - FC</a:t>
            </a:r>
            <a:endParaRPr b="1" i="1" dirty="0">
              <a:latin typeface="Comfortaa"/>
              <a:ea typeface="Comfortaa"/>
              <a:cs typeface="Comfortaa"/>
              <a:sym typeface="Comfortaa"/>
            </a:endParaRPr>
          </a:p>
          <a:p>
            <a:pPr marL="0" lvl="0" indent="0" algn="ctr" rtl="0">
              <a:spcBef>
                <a:spcPts val="360"/>
              </a:spcBef>
              <a:spcAft>
                <a:spcPts val="0"/>
              </a:spcAft>
              <a:buNone/>
            </a:pPr>
            <a:endParaRPr b="1" dirty="0">
              <a:latin typeface="Comfortaa"/>
              <a:ea typeface="Comfortaa"/>
              <a:cs typeface="Comfortaa"/>
              <a:sym typeface="Comfortaa"/>
            </a:endParaRPr>
          </a:p>
          <a:p>
            <a:pPr marL="0" lvl="0" indent="0" algn="ctr" rtl="0">
              <a:spcBef>
                <a:spcPts val="360"/>
              </a:spcBef>
              <a:spcAft>
                <a:spcPts val="0"/>
              </a:spcAft>
              <a:buNone/>
            </a:pPr>
            <a:r>
              <a:rPr lang="fr-FR" b="1" dirty="0">
                <a:latin typeface="Comfortaa"/>
                <a:ea typeface="Comfortaa"/>
                <a:cs typeface="Comfortaa"/>
                <a:sym typeface="Comfortaa"/>
              </a:rPr>
              <a:t>Vélo type « </a:t>
            </a:r>
            <a:r>
              <a:rPr lang="fr-FR" b="1" dirty="0" err="1">
                <a:latin typeface="Comfortaa"/>
                <a:ea typeface="Comfortaa"/>
                <a:cs typeface="Comfortaa"/>
                <a:sym typeface="Comfortaa"/>
              </a:rPr>
              <a:t>Wattbike</a:t>
            </a:r>
            <a:r>
              <a:rPr lang="fr-FR" b="1" dirty="0">
                <a:latin typeface="Comfortaa"/>
                <a:ea typeface="Comfortaa"/>
                <a:cs typeface="Comfortaa"/>
                <a:sym typeface="Comfortaa"/>
              </a:rPr>
              <a:t> »</a:t>
            </a:r>
            <a:endParaRPr b="1" dirty="0">
              <a:latin typeface="Comfortaa"/>
              <a:ea typeface="Comfortaa"/>
              <a:cs typeface="Comfortaa"/>
              <a:sym typeface="Comfortaa"/>
            </a:endParaRPr>
          </a:p>
          <a:p>
            <a:pPr marL="0" lvl="0" indent="0" algn="ctr" rtl="0">
              <a:spcBef>
                <a:spcPts val="360"/>
              </a:spcBef>
              <a:spcAft>
                <a:spcPts val="0"/>
              </a:spcAft>
              <a:buNone/>
            </a:pPr>
            <a:r>
              <a:rPr lang="fr-FR" b="1" dirty="0">
                <a:latin typeface="Comfortaa"/>
                <a:ea typeface="Comfortaa"/>
                <a:cs typeface="Comfortaa"/>
                <a:sym typeface="Comfortaa"/>
              </a:rPr>
              <a:t>Mise en route 10’</a:t>
            </a:r>
            <a:endParaRPr b="1" dirty="0">
              <a:latin typeface="Comfortaa"/>
              <a:ea typeface="Comfortaa"/>
              <a:cs typeface="Comfortaa"/>
              <a:sym typeface="Comfortaa"/>
            </a:endParaRPr>
          </a:p>
          <a:p>
            <a:pPr marL="0" lvl="0" indent="0" algn="ctr" rtl="0">
              <a:spcBef>
                <a:spcPts val="360"/>
              </a:spcBef>
              <a:spcAft>
                <a:spcPts val="0"/>
              </a:spcAft>
              <a:buNone/>
            </a:pPr>
            <a:r>
              <a:rPr lang="fr-FR" b="1" dirty="0">
                <a:latin typeface="Comfortaa"/>
                <a:ea typeface="Comfortaa"/>
                <a:cs typeface="Comfortaa"/>
                <a:sym typeface="Comfortaa"/>
              </a:rPr>
              <a:t>Commencer à 100 Watts</a:t>
            </a:r>
            <a:endParaRPr b="1" dirty="0">
              <a:latin typeface="Comfortaa"/>
              <a:ea typeface="Comfortaa"/>
              <a:cs typeface="Comfortaa"/>
              <a:sym typeface="Comfortaa"/>
            </a:endParaRPr>
          </a:p>
          <a:p>
            <a:pPr marL="0" lvl="0" indent="0" algn="ctr" rtl="0">
              <a:spcBef>
                <a:spcPts val="360"/>
              </a:spcBef>
              <a:spcAft>
                <a:spcPts val="0"/>
              </a:spcAft>
              <a:buNone/>
            </a:pPr>
            <a:r>
              <a:rPr lang="fr-FR" b="1" dirty="0">
                <a:latin typeface="Comfortaa"/>
                <a:ea typeface="Comfortaa"/>
                <a:cs typeface="Comfortaa"/>
                <a:sym typeface="Comfortaa"/>
              </a:rPr>
              <a:t>Augmenter de 30 Watts toutes les 2’</a:t>
            </a:r>
            <a:endParaRPr b="1" dirty="0">
              <a:latin typeface="Comfortaa"/>
              <a:ea typeface="Comfortaa"/>
              <a:cs typeface="Comfortaa"/>
              <a:sym typeface="Comfortaa"/>
            </a:endParaRPr>
          </a:p>
          <a:p>
            <a:pPr marL="0" lvl="0" indent="0" algn="ctr" rtl="0">
              <a:spcBef>
                <a:spcPts val="360"/>
              </a:spcBef>
              <a:spcAft>
                <a:spcPts val="0"/>
              </a:spcAft>
              <a:buNone/>
            </a:pPr>
            <a:endParaRPr sz="800" b="1" dirty="0">
              <a:latin typeface="Comfortaa"/>
              <a:ea typeface="Comfortaa"/>
              <a:cs typeface="Comfortaa"/>
              <a:sym typeface="Comfortaa"/>
            </a:endParaRPr>
          </a:p>
          <a:p>
            <a:pPr marL="0" lvl="0" indent="0" algn="ctr" rtl="0">
              <a:spcBef>
                <a:spcPts val="360"/>
              </a:spcBef>
              <a:spcAft>
                <a:spcPts val="0"/>
              </a:spcAft>
              <a:buNone/>
            </a:pPr>
            <a:r>
              <a:rPr lang="fr-FR" b="1" dirty="0">
                <a:latin typeface="Comfortaa"/>
                <a:ea typeface="Comfortaa"/>
                <a:cs typeface="Comfortaa"/>
                <a:sym typeface="Comfortaa"/>
              </a:rPr>
              <a:t>Valeur maximale</a:t>
            </a:r>
            <a:endParaRPr b="1" dirty="0">
              <a:latin typeface="Comfortaa"/>
              <a:ea typeface="Comfortaa"/>
              <a:cs typeface="Comfortaa"/>
              <a:sym typeface="Comfortaa"/>
            </a:endParaRPr>
          </a:p>
          <a:p>
            <a:pPr marL="0" lvl="0" indent="0" algn="ctr" rtl="0">
              <a:spcBef>
                <a:spcPts val="360"/>
              </a:spcBef>
              <a:spcAft>
                <a:spcPts val="0"/>
              </a:spcAft>
              <a:buNone/>
            </a:pPr>
            <a:r>
              <a:rPr lang="fr-FR" b="1" dirty="0">
                <a:latin typeface="Comfortaa"/>
                <a:ea typeface="Comfortaa"/>
                <a:cs typeface="Comfortaa"/>
                <a:sym typeface="Comfortaa"/>
              </a:rPr>
              <a:t>Prendre la FC par palier</a:t>
            </a:r>
            <a:endParaRPr b="1" dirty="0">
              <a:latin typeface="Comfortaa"/>
              <a:ea typeface="Comfortaa"/>
              <a:cs typeface="Comfortaa"/>
              <a:sym typeface="Comfortaa"/>
            </a:endParaRPr>
          </a:p>
          <a:p>
            <a:pPr marL="0" lvl="0" indent="0" algn="ctr" rtl="0">
              <a:spcBef>
                <a:spcPts val="360"/>
              </a:spcBef>
              <a:spcAft>
                <a:spcPts val="0"/>
              </a:spcAft>
              <a:buNone/>
            </a:pPr>
            <a:endParaRPr b="1" dirty="0"/>
          </a:p>
        </p:txBody>
      </p:sp>
      <p:sp>
        <p:nvSpPr>
          <p:cNvPr id="261" name="Google Shape;261;g3aa6964cd55_0_85"/>
          <p:cNvSpPr txBox="1">
            <a:spLocks noGrp="1"/>
          </p:cNvSpPr>
          <p:nvPr>
            <p:ph type="body" idx="3"/>
          </p:nvPr>
        </p:nvSpPr>
        <p:spPr>
          <a:xfrm>
            <a:off x="329150" y="2889722"/>
            <a:ext cx="3600000" cy="3419583"/>
          </a:xfrm>
          <a:prstGeom prst="rect">
            <a:avLst/>
          </a:prstGeom>
          <a:ln w="9525" cap="flat" cmpd="sng">
            <a:solidFill>
              <a:schemeClr val="dk1"/>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45700" rIns="91425" bIns="45700" anchor="t" anchorCtr="0">
            <a:noAutofit/>
          </a:bodyPr>
          <a:lstStyle/>
          <a:p>
            <a:pPr marL="0" lvl="0" indent="0" algn="ctr" rtl="0">
              <a:spcBef>
                <a:spcPts val="360"/>
              </a:spcBef>
              <a:spcAft>
                <a:spcPts val="0"/>
              </a:spcAft>
              <a:buNone/>
            </a:pPr>
            <a:r>
              <a:rPr lang="fr-FR" b="1" dirty="0">
                <a:latin typeface="Comfortaa"/>
                <a:ea typeface="Comfortaa"/>
                <a:cs typeface="Comfortaa"/>
                <a:sym typeface="Comfortaa"/>
              </a:rPr>
              <a:t>LÉGER - BOUCHER</a:t>
            </a:r>
            <a:endParaRPr b="1" dirty="0">
              <a:latin typeface="Comfortaa"/>
              <a:ea typeface="Comfortaa"/>
              <a:cs typeface="Comfortaa"/>
              <a:sym typeface="Comfortaa"/>
            </a:endParaRPr>
          </a:p>
          <a:p>
            <a:pPr marL="0" lvl="0" indent="0" algn="ctr" rtl="0">
              <a:spcBef>
                <a:spcPts val="360"/>
              </a:spcBef>
              <a:spcAft>
                <a:spcPts val="0"/>
              </a:spcAft>
              <a:buNone/>
            </a:pPr>
            <a:r>
              <a:rPr lang="fr-FR" b="1" i="1" dirty="0">
                <a:latin typeface="Comfortaa"/>
                <a:ea typeface="Comfortaa"/>
                <a:cs typeface="Comfortaa"/>
                <a:sym typeface="Comfortaa"/>
              </a:rPr>
              <a:t>Valeur : VMA</a:t>
            </a:r>
            <a:endParaRPr b="1" i="1" dirty="0">
              <a:latin typeface="Comfortaa"/>
              <a:ea typeface="Comfortaa"/>
              <a:cs typeface="Comfortaa"/>
              <a:sym typeface="Comfortaa"/>
            </a:endParaRPr>
          </a:p>
          <a:p>
            <a:pPr marL="0" lvl="0" indent="0" algn="ctr" rtl="0">
              <a:spcBef>
                <a:spcPts val="360"/>
              </a:spcBef>
              <a:spcAft>
                <a:spcPts val="0"/>
              </a:spcAft>
              <a:buNone/>
            </a:pPr>
            <a:endParaRPr b="1" dirty="0">
              <a:latin typeface="Comfortaa"/>
              <a:ea typeface="Comfortaa"/>
              <a:cs typeface="Comfortaa"/>
              <a:sym typeface="Comfortaa"/>
            </a:endParaRPr>
          </a:p>
          <a:p>
            <a:pPr marL="0" lvl="0" indent="0" algn="ctr" rtl="0">
              <a:spcBef>
                <a:spcPts val="360"/>
              </a:spcBef>
              <a:spcAft>
                <a:spcPts val="0"/>
              </a:spcAft>
              <a:buNone/>
            </a:pPr>
            <a:r>
              <a:rPr lang="fr-FR" b="1" dirty="0">
                <a:latin typeface="Comfortaa"/>
                <a:ea typeface="Comfortaa"/>
                <a:cs typeface="Comfortaa"/>
                <a:sym typeface="Comfortaa"/>
              </a:rPr>
              <a:t>Stade athlétisme 400m </a:t>
            </a:r>
            <a:endParaRPr b="1" dirty="0">
              <a:latin typeface="Comfortaa"/>
              <a:ea typeface="Comfortaa"/>
              <a:cs typeface="Comfortaa"/>
              <a:sym typeface="Comfortaa"/>
            </a:endParaRPr>
          </a:p>
          <a:p>
            <a:pPr marL="0" lvl="0" indent="0" algn="ctr" rtl="0">
              <a:spcBef>
                <a:spcPts val="360"/>
              </a:spcBef>
              <a:spcAft>
                <a:spcPts val="0"/>
              </a:spcAft>
              <a:buNone/>
            </a:pPr>
            <a:r>
              <a:rPr lang="fr-FR" b="1" dirty="0">
                <a:latin typeface="Comfortaa"/>
                <a:ea typeface="Comfortaa"/>
                <a:cs typeface="Comfortaa"/>
                <a:sym typeface="Comfortaa"/>
              </a:rPr>
              <a:t>Faire marquage plot / 50m</a:t>
            </a:r>
            <a:endParaRPr b="1" dirty="0">
              <a:latin typeface="Comfortaa"/>
              <a:ea typeface="Comfortaa"/>
              <a:cs typeface="Comfortaa"/>
              <a:sym typeface="Comfortaa"/>
            </a:endParaRPr>
          </a:p>
          <a:p>
            <a:pPr marL="0" lvl="0" indent="0" algn="ctr" rtl="0">
              <a:spcBef>
                <a:spcPts val="360"/>
              </a:spcBef>
              <a:spcAft>
                <a:spcPts val="0"/>
              </a:spcAft>
              <a:buNone/>
            </a:pPr>
            <a:r>
              <a:rPr lang="fr-FR" b="1" dirty="0">
                <a:latin typeface="Comfortaa"/>
                <a:ea typeface="Comfortaa"/>
                <a:cs typeface="Comfortaa"/>
                <a:sym typeface="Comfortaa"/>
              </a:rPr>
              <a:t>Utiliser la bande son officielle</a:t>
            </a:r>
            <a:endParaRPr b="1" dirty="0">
              <a:latin typeface="Comfortaa"/>
              <a:ea typeface="Comfortaa"/>
              <a:cs typeface="Comfortaa"/>
              <a:sym typeface="Comfortaa"/>
            </a:endParaRPr>
          </a:p>
          <a:p>
            <a:pPr marL="0" lvl="0" indent="0" algn="ctr" rtl="0">
              <a:spcBef>
                <a:spcPts val="360"/>
              </a:spcBef>
              <a:spcAft>
                <a:spcPts val="0"/>
              </a:spcAft>
              <a:buNone/>
            </a:pPr>
            <a:r>
              <a:rPr lang="fr-FR" sz="1600" u="sng" dirty="0">
                <a:solidFill>
                  <a:schemeClr val="hlink"/>
                </a:solidFill>
                <a:hlinkClick r:id="rId4"/>
              </a:rPr>
              <a:t>Test Luc Léger</a:t>
            </a:r>
            <a:endParaRPr b="1" dirty="0">
              <a:solidFill>
                <a:srgbClr val="FF0000"/>
              </a:solidFill>
              <a:latin typeface="Comfortaa"/>
              <a:ea typeface="Comfortaa"/>
              <a:cs typeface="Comfortaa"/>
              <a:sym typeface="Comfortaa"/>
            </a:endParaRPr>
          </a:p>
          <a:p>
            <a:pPr marL="0" lvl="0" indent="0" algn="ctr" rtl="0">
              <a:spcBef>
                <a:spcPts val="360"/>
              </a:spcBef>
              <a:spcAft>
                <a:spcPts val="0"/>
              </a:spcAft>
              <a:buNone/>
            </a:pPr>
            <a:endParaRPr b="1" dirty="0">
              <a:latin typeface="Comfortaa"/>
              <a:ea typeface="Comfortaa"/>
              <a:cs typeface="Comfortaa"/>
              <a:sym typeface="Comfortaa"/>
            </a:endParaRPr>
          </a:p>
          <a:p>
            <a:pPr marL="0" lvl="0" indent="0" algn="ctr" rtl="0">
              <a:spcBef>
                <a:spcPts val="360"/>
              </a:spcBef>
              <a:spcAft>
                <a:spcPts val="0"/>
              </a:spcAft>
              <a:buNone/>
            </a:pPr>
            <a:r>
              <a:rPr lang="fr-FR" b="1" dirty="0">
                <a:latin typeface="Comfortaa"/>
                <a:ea typeface="Comfortaa"/>
                <a:cs typeface="Comfortaa"/>
                <a:sym typeface="Comfortaa"/>
              </a:rPr>
              <a:t>Valeur maximale </a:t>
            </a:r>
            <a:endParaRPr b="1" dirty="0">
              <a:latin typeface="Comfortaa"/>
              <a:ea typeface="Comfortaa"/>
              <a:cs typeface="Comfortaa"/>
              <a:sym typeface="Comfortaa"/>
            </a:endParaRPr>
          </a:p>
          <a:p>
            <a:pPr marL="0" lvl="0" indent="0" algn="ctr" rtl="0">
              <a:spcBef>
                <a:spcPts val="360"/>
              </a:spcBef>
              <a:spcAft>
                <a:spcPts val="0"/>
              </a:spcAft>
              <a:buNone/>
            </a:pPr>
            <a:endParaRPr b="1" dirty="0">
              <a:latin typeface="Comfortaa"/>
              <a:ea typeface="Comfortaa"/>
              <a:cs typeface="Comfortaa"/>
              <a:sym typeface="Comfortaa"/>
            </a:endParaRPr>
          </a:p>
        </p:txBody>
      </p:sp>
      <p:sp>
        <p:nvSpPr>
          <p:cNvPr id="262" name="Google Shape;262;g3aa6964cd55_0_85"/>
          <p:cNvSpPr txBox="1">
            <a:spLocks noGrp="1"/>
          </p:cNvSpPr>
          <p:nvPr>
            <p:ph type="body" idx="4"/>
          </p:nvPr>
        </p:nvSpPr>
        <p:spPr>
          <a:xfrm>
            <a:off x="335360" y="1308050"/>
            <a:ext cx="11607840" cy="15816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fr-FR" sz="1700" dirty="0">
                <a:latin typeface="Comfortaa"/>
                <a:ea typeface="Comfortaa"/>
                <a:cs typeface="Comfortaa"/>
                <a:sym typeface="Comfortaa"/>
              </a:rPr>
              <a:t>Le </a:t>
            </a:r>
            <a:r>
              <a:rPr lang="fr-FR" sz="1700" b="1" dirty="0">
                <a:latin typeface="Comfortaa"/>
                <a:ea typeface="Comfortaa"/>
                <a:cs typeface="Comfortaa"/>
                <a:sym typeface="Comfortaa"/>
              </a:rPr>
              <a:t>test de course « Léger-Boucher »</a:t>
            </a:r>
            <a:r>
              <a:rPr lang="fr-FR" sz="1700" dirty="0">
                <a:latin typeface="Comfortaa"/>
                <a:ea typeface="Comfortaa"/>
                <a:cs typeface="Comfortaa"/>
                <a:sym typeface="Comfortaa"/>
              </a:rPr>
              <a:t> est la priorité. Si le sportif est dans l’incapacité de courir (contre indication médicale) se reporter au </a:t>
            </a:r>
            <a:r>
              <a:rPr lang="fr-FR" sz="1700" b="1" dirty="0">
                <a:latin typeface="Comfortaa"/>
                <a:ea typeface="Comfortaa"/>
                <a:cs typeface="Comfortaa"/>
                <a:sym typeface="Comfortaa"/>
              </a:rPr>
              <a:t>test de puissance sur Vélo en salle </a:t>
            </a:r>
            <a:r>
              <a:rPr lang="fr-FR" sz="1700" dirty="0">
                <a:latin typeface="Comfortaa"/>
                <a:ea typeface="Comfortaa"/>
                <a:cs typeface="Comfortaa"/>
                <a:sym typeface="Comfortaa"/>
              </a:rPr>
              <a:t>(</a:t>
            </a:r>
            <a:r>
              <a:rPr lang="fr-FR" sz="1700" dirty="0" err="1">
                <a:latin typeface="Comfortaa"/>
                <a:ea typeface="Comfortaa"/>
                <a:cs typeface="Comfortaa"/>
                <a:sym typeface="Comfortaa"/>
              </a:rPr>
              <a:t>WattBike</a:t>
            </a:r>
            <a:r>
              <a:rPr lang="fr-FR" sz="1700" dirty="0">
                <a:latin typeface="Comfortaa"/>
                <a:ea typeface="Comfortaa"/>
                <a:cs typeface="Comfortaa"/>
                <a:sym typeface="Comfortaa"/>
              </a:rPr>
              <a:t>).</a:t>
            </a:r>
            <a:endParaRPr sz="1700" dirty="0">
              <a:latin typeface="Comfortaa"/>
              <a:ea typeface="Comfortaa"/>
              <a:cs typeface="Comfortaa"/>
              <a:sym typeface="Comfortaa"/>
            </a:endParaRPr>
          </a:p>
          <a:p>
            <a:pPr marL="0" lvl="0" indent="0"/>
            <a:r>
              <a:rPr lang="fr-FR" sz="1700" dirty="0">
                <a:latin typeface="Comfortaa"/>
                <a:ea typeface="Comfortaa"/>
                <a:cs typeface="Comfortaa"/>
                <a:sym typeface="Comfortaa"/>
              </a:rPr>
              <a:t>Si le « Léger – Boucher » n’est pas possible (pas de piste à disposition) : l’</a:t>
            </a:r>
            <a:r>
              <a:rPr lang="fr-FR" sz="1700" b="1" dirty="0">
                <a:latin typeface="Comfortaa"/>
                <a:ea typeface="Comfortaa"/>
                <a:cs typeface="Comfortaa"/>
                <a:sym typeface="Comfortaa"/>
              </a:rPr>
              <a:t>alternative, le Test Navette </a:t>
            </a:r>
            <a:endParaRPr sz="1700" b="1" dirty="0">
              <a:latin typeface="Comfortaa"/>
              <a:ea typeface="Comfortaa"/>
              <a:cs typeface="Comfortaa"/>
              <a:sym typeface="Comfortaa"/>
            </a:endParaRPr>
          </a:p>
          <a:p>
            <a:pPr marL="0" lvl="0" indent="0" algn="l" rtl="0">
              <a:spcBef>
                <a:spcPts val="360"/>
              </a:spcBef>
              <a:spcAft>
                <a:spcPts val="0"/>
              </a:spcAft>
              <a:buNone/>
            </a:pPr>
            <a:r>
              <a:rPr lang="fr-FR" sz="1700" dirty="0">
                <a:latin typeface="Comfortaa"/>
                <a:ea typeface="Comfortaa"/>
                <a:cs typeface="Comfortaa"/>
                <a:sym typeface="Comfortaa"/>
              </a:rPr>
              <a:t>Le test </a:t>
            </a:r>
            <a:r>
              <a:rPr lang="fr-FR" sz="1700" b="1" dirty="0">
                <a:latin typeface="Comfortaa"/>
                <a:ea typeface="Comfortaa"/>
                <a:cs typeface="Comfortaa"/>
                <a:sym typeface="Comfortaa"/>
              </a:rPr>
              <a:t>2000m rameur </a:t>
            </a:r>
            <a:r>
              <a:rPr lang="fr-FR" sz="1700" dirty="0">
                <a:latin typeface="Comfortaa"/>
                <a:ea typeface="Comfortaa"/>
                <a:cs typeface="Comfortaa"/>
                <a:sym typeface="Comfortaa"/>
              </a:rPr>
              <a:t>est complémentaire à la batterie. Ne l’utiliser qu’en cas de bonne maîtrise technique.</a:t>
            </a:r>
            <a:endParaRPr sz="1700" b="1" dirty="0">
              <a:latin typeface="Comfortaa"/>
              <a:ea typeface="Comfortaa"/>
              <a:cs typeface="Comfortaa"/>
              <a:sym typeface="Comforta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3aab3bb293b_0_8"/>
          <p:cNvSpPr txBox="1">
            <a:spLocks noGrp="1"/>
          </p:cNvSpPr>
          <p:nvPr>
            <p:ph type="body" idx="1"/>
          </p:nvPr>
        </p:nvSpPr>
        <p:spPr>
          <a:xfrm>
            <a:off x="6954200" y="548675"/>
            <a:ext cx="5098800" cy="2019000"/>
          </a:xfrm>
          <a:prstGeom prst="rect">
            <a:avLst/>
          </a:prstGeom>
        </p:spPr>
        <p:txBody>
          <a:bodyPr spcFirstLastPara="1" wrap="square" lIns="91425" tIns="45700" rIns="91425" bIns="45700" anchor="t" anchorCtr="0">
            <a:noAutofit/>
          </a:bodyPr>
          <a:lstStyle/>
          <a:p>
            <a:pPr marL="457200" lvl="0" indent="-340360" algn="l" rtl="0">
              <a:spcBef>
                <a:spcPts val="440"/>
              </a:spcBef>
              <a:spcAft>
                <a:spcPts val="0"/>
              </a:spcAft>
              <a:buSzPts val="1760"/>
              <a:buFont typeface="Comfortaa"/>
              <a:buChar char="-"/>
            </a:pPr>
            <a:r>
              <a:rPr lang="fr-FR">
                <a:latin typeface="Comfortaa"/>
                <a:ea typeface="Comfortaa"/>
                <a:cs typeface="Comfortaa"/>
                <a:sym typeface="Comfortaa"/>
              </a:rPr>
              <a:t>Vision globale des tests avec le total de points = 30 points </a:t>
            </a:r>
            <a:endParaRPr>
              <a:latin typeface="Comfortaa"/>
              <a:ea typeface="Comfortaa"/>
              <a:cs typeface="Comfortaa"/>
              <a:sym typeface="Comfortaa"/>
            </a:endParaRPr>
          </a:p>
          <a:p>
            <a:pPr marL="457200" lvl="0" indent="-340360" algn="l" rtl="0">
              <a:spcBef>
                <a:spcPts val="0"/>
              </a:spcBef>
              <a:spcAft>
                <a:spcPts val="0"/>
              </a:spcAft>
              <a:buSzPts val="1760"/>
              <a:buFont typeface="Comfortaa"/>
              <a:buChar char="-"/>
            </a:pPr>
            <a:r>
              <a:rPr lang="fr-FR">
                <a:latin typeface="Comfortaa"/>
                <a:ea typeface="Comfortaa"/>
                <a:cs typeface="Comfortaa"/>
                <a:sym typeface="Comfortaa"/>
              </a:rPr>
              <a:t>Vue format radar </a:t>
            </a:r>
            <a:endParaRPr>
              <a:latin typeface="Comfortaa"/>
              <a:ea typeface="Comfortaa"/>
              <a:cs typeface="Comfortaa"/>
              <a:sym typeface="Comfortaa"/>
            </a:endParaRPr>
          </a:p>
          <a:p>
            <a:pPr marL="457200" lvl="0" indent="-340360" algn="l" rtl="0">
              <a:spcBef>
                <a:spcPts val="0"/>
              </a:spcBef>
              <a:spcAft>
                <a:spcPts val="0"/>
              </a:spcAft>
              <a:buSzPts val="1760"/>
              <a:buFont typeface="Comfortaa"/>
              <a:buChar char="-"/>
            </a:pPr>
            <a:r>
              <a:rPr lang="fr-FR">
                <a:latin typeface="Comfortaa"/>
                <a:ea typeface="Comfortaa"/>
                <a:cs typeface="Comfortaa"/>
                <a:sym typeface="Comfortaa"/>
              </a:rPr>
              <a:t>Code couleur sur les scores</a:t>
            </a:r>
            <a:endParaRPr>
              <a:latin typeface="Comfortaa"/>
              <a:ea typeface="Comfortaa"/>
              <a:cs typeface="Comfortaa"/>
              <a:sym typeface="Comfortaa"/>
            </a:endParaRPr>
          </a:p>
          <a:p>
            <a:pPr marL="457200" lvl="0" indent="-340360" algn="l" rtl="0">
              <a:spcBef>
                <a:spcPts val="0"/>
              </a:spcBef>
              <a:spcAft>
                <a:spcPts val="0"/>
              </a:spcAft>
              <a:buSzPts val="1760"/>
              <a:buFont typeface="Comfortaa"/>
              <a:buChar char="-"/>
            </a:pPr>
            <a:r>
              <a:rPr lang="fr-FR">
                <a:latin typeface="Comfortaa"/>
                <a:ea typeface="Comfortaa"/>
                <a:cs typeface="Comfortaa"/>
                <a:sym typeface="Comfortaa"/>
              </a:rPr>
              <a:t>Préconisations </a:t>
            </a:r>
            <a:endParaRPr>
              <a:latin typeface="Comfortaa"/>
              <a:ea typeface="Comfortaa"/>
              <a:cs typeface="Comfortaa"/>
              <a:sym typeface="Comfortaa"/>
            </a:endParaRPr>
          </a:p>
        </p:txBody>
      </p:sp>
      <p:sp>
        <p:nvSpPr>
          <p:cNvPr id="269" name="Google Shape;269;g3aab3bb293b_0_8"/>
          <p:cNvSpPr txBox="1">
            <a:spLocks noGrp="1"/>
          </p:cNvSpPr>
          <p:nvPr>
            <p:ph type="title"/>
          </p:nvPr>
        </p:nvSpPr>
        <p:spPr>
          <a:xfrm>
            <a:off x="609600" y="548675"/>
            <a:ext cx="6027000" cy="648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dirty="0">
                <a:latin typeface="Comfortaa"/>
                <a:ea typeface="Comfortaa"/>
                <a:cs typeface="Comfortaa"/>
                <a:sym typeface="Comfortaa"/>
              </a:rPr>
              <a:t>Exemples de Résultats :</a:t>
            </a:r>
            <a:endParaRPr dirty="0">
              <a:latin typeface="Comfortaa"/>
              <a:ea typeface="Comfortaa"/>
              <a:cs typeface="Comfortaa"/>
              <a:sym typeface="Comfortaa"/>
            </a:endParaRPr>
          </a:p>
        </p:txBody>
      </p:sp>
      <p:graphicFrame>
        <p:nvGraphicFramePr>
          <p:cNvPr id="270" name="Google Shape;270;g3aab3bb293b_0_8"/>
          <p:cNvGraphicFramePr/>
          <p:nvPr>
            <p:extLst>
              <p:ext uri="{D42A27DB-BD31-4B8C-83A1-F6EECF244321}">
                <p14:modId xmlns:p14="http://schemas.microsoft.com/office/powerpoint/2010/main" val="3703123812"/>
              </p:ext>
            </p:extLst>
          </p:nvPr>
        </p:nvGraphicFramePr>
        <p:xfrm>
          <a:off x="411875" y="1744914"/>
          <a:ext cx="6224775" cy="4388790"/>
        </p:xfrm>
        <a:graphic>
          <a:graphicData uri="http://schemas.openxmlformats.org/drawingml/2006/table">
            <a:tbl>
              <a:tblPr>
                <a:noFill/>
                <a:tableStyleId>{5B55A3F1-B6AE-4880-9070-CC6AC8FFDEEA}</a:tableStyleId>
              </a:tblPr>
              <a:tblGrid>
                <a:gridCol w="3066275">
                  <a:extLst>
                    <a:ext uri="{9D8B030D-6E8A-4147-A177-3AD203B41FA5}">
                      <a16:colId xmlns:a16="http://schemas.microsoft.com/office/drawing/2014/main" val="20000"/>
                    </a:ext>
                  </a:extLst>
                </a:gridCol>
                <a:gridCol w="3158500">
                  <a:extLst>
                    <a:ext uri="{9D8B030D-6E8A-4147-A177-3AD203B41FA5}">
                      <a16:colId xmlns:a16="http://schemas.microsoft.com/office/drawing/2014/main" val="20001"/>
                    </a:ext>
                  </a:extLst>
                </a:gridCol>
              </a:tblGrid>
              <a:tr h="421597">
                <a:tc>
                  <a:txBody>
                    <a:bodyPr/>
                    <a:lstStyle/>
                    <a:p>
                      <a:pPr marL="0" lvl="0" indent="0" algn="ctr" rtl="0">
                        <a:spcBef>
                          <a:spcPts val="0"/>
                        </a:spcBef>
                        <a:spcAft>
                          <a:spcPts val="0"/>
                        </a:spcAft>
                        <a:buNone/>
                      </a:pPr>
                      <a:r>
                        <a:rPr lang="fr-FR" sz="1600" b="1"/>
                        <a:t>TESTS</a:t>
                      </a:r>
                      <a:endParaRPr sz="1600" b="1"/>
                    </a:p>
                  </a:txBody>
                  <a:tcPr marL="91425" marR="91425" marT="91425" marB="91425"/>
                </a:tc>
                <a:tc>
                  <a:txBody>
                    <a:bodyPr/>
                    <a:lstStyle/>
                    <a:p>
                      <a:pPr marL="0" lvl="0" indent="0" algn="ctr" rtl="0">
                        <a:spcBef>
                          <a:spcPts val="0"/>
                        </a:spcBef>
                        <a:spcAft>
                          <a:spcPts val="0"/>
                        </a:spcAft>
                        <a:buNone/>
                      </a:pPr>
                      <a:r>
                        <a:rPr lang="fr-FR" sz="1600" b="1"/>
                        <a:t>SCORE</a:t>
                      </a:r>
                      <a:endParaRPr sz="1600" b="1"/>
                    </a:p>
                  </a:txBody>
                  <a:tcPr marL="91425" marR="91425" marT="91425" marB="91425"/>
                </a:tc>
                <a:extLst>
                  <a:ext uri="{0D108BD9-81ED-4DB2-BD59-A6C34878D82A}">
                    <a16:rowId xmlns:a16="http://schemas.microsoft.com/office/drawing/2014/main" val="10000"/>
                  </a:ext>
                </a:extLst>
              </a:tr>
              <a:tr h="391480">
                <a:tc>
                  <a:txBody>
                    <a:bodyPr/>
                    <a:lstStyle/>
                    <a:p>
                      <a:pPr marL="0" lvl="0" indent="0" algn="ctr" rtl="0">
                        <a:spcBef>
                          <a:spcPts val="0"/>
                        </a:spcBef>
                        <a:spcAft>
                          <a:spcPts val="0"/>
                        </a:spcAft>
                        <a:buNone/>
                      </a:pPr>
                      <a:r>
                        <a:rPr lang="fr-FR"/>
                        <a:t>TEST DE TOUX</a:t>
                      </a:r>
                      <a:endParaRPr/>
                    </a:p>
                  </a:txBody>
                  <a:tcPr marL="91425" marR="91425" marT="91425" marB="91425"/>
                </a:tc>
                <a:tc>
                  <a:txBody>
                    <a:bodyPr/>
                    <a:lstStyle/>
                    <a:p>
                      <a:pPr marL="0" lvl="0" indent="0" algn="ctr" rtl="0">
                        <a:spcBef>
                          <a:spcPts val="0"/>
                        </a:spcBef>
                        <a:spcAft>
                          <a:spcPts val="0"/>
                        </a:spcAft>
                        <a:buNone/>
                      </a:pPr>
                      <a:r>
                        <a:rPr lang="fr-FR"/>
                        <a:t>2</a:t>
                      </a:r>
                      <a:endParaRPr/>
                    </a:p>
                  </a:txBody>
                  <a:tcPr marL="91425" marR="91425" marT="91425" marB="91425"/>
                </a:tc>
                <a:extLst>
                  <a:ext uri="{0D108BD9-81ED-4DB2-BD59-A6C34878D82A}">
                    <a16:rowId xmlns:a16="http://schemas.microsoft.com/office/drawing/2014/main" val="10001"/>
                  </a:ext>
                </a:extLst>
              </a:tr>
              <a:tr h="391480">
                <a:tc>
                  <a:txBody>
                    <a:bodyPr/>
                    <a:lstStyle/>
                    <a:p>
                      <a:pPr marL="0" lvl="0" indent="0" algn="ctr" rtl="0">
                        <a:spcBef>
                          <a:spcPts val="0"/>
                        </a:spcBef>
                        <a:spcAft>
                          <a:spcPts val="0"/>
                        </a:spcAft>
                        <a:buNone/>
                      </a:pPr>
                      <a:r>
                        <a:rPr lang="fr-FR" dirty="0"/>
                        <a:t>SHOULDER MOBILITY</a:t>
                      </a:r>
                      <a:endParaRPr dirty="0"/>
                    </a:p>
                  </a:txBody>
                  <a:tcPr marL="91425" marR="91425" marT="91425" marB="91425"/>
                </a:tc>
                <a:tc>
                  <a:txBody>
                    <a:bodyPr/>
                    <a:lstStyle/>
                    <a:p>
                      <a:pPr marL="0" lvl="0" indent="0" algn="ctr" rtl="0">
                        <a:spcBef>
                          <a:spcPts val="0"/>
                        </a:spcBef>
                        <a:spcAft>
                          <a:spcPts val="0"/>
                        </a:spcAft>
                        <a:buNone/>
                      </a:pPr>
                      <a:r>
                        <a:rPr lang="fr-FR"/>
                        <a:t>3</a:t>
                      </a:r>
                      <a:endParaRPr/>
                    </a:p>
                  </a:txBody>
                  <a:tcPr marL="91425" marR="91425" marT="91425" marB="91425"/>
                </a:tc>
                <a:extLst>
                  <a:ext uri="{0D108BD9-81ED-4DB2-BD59-A6C34878D82A}">
                    <a16:rowId xmlns:a16="http://schemas.microsoft.com/office/drawing/2014/main" val="10002"/>
                  </a:ext>
                </a:extLst>
              </a:tr>
              <a:tr h="391480">
                <a:tc>
                  <a:txBody>
                    <a:bodyPr/>
                    <a:lstStyle/>
                    <a:p>
                      <a:pPr marL="0" lvl="0" indent="0" algn="ctr" rtl="0">
                        <a:spcBef>
                          <a:spcPts val="0"/>
                        </a:spcBef>
                        <a:spcAft>
                          <a:spcPts val="0"/>
                        </a:spcAft>
                        <a:buNone/>
                      </a:pPr>
                      <a:r>
                        <a:rPr lang="fr-FR"/>
                        <a:t>T SPINE ROTATION TEST</a:t>
                      </a:r>
                      <a:endParaRPr/>
                    </a:p>
                  </a:txBody>
                  <a:tcPr marL="91425" marR="91425" marT="91425" marB="91425"/>
                </a:tc>
                <a:tc>
                  <a:txBody>
                    <a:bodyPr/>
                    <a:lstStyle/>
                    <a:p>
                      <a:pPr marL="0" lvl="0" indent="0" algn="ctr" rtl="0">
                        <a:spcBef>
                          <a:spcPts val="0"/>
                        </a:spcBef>
                        <a:spcAft>
                          <a:spcPts val="0"/>
                        </a:spcAft>
                        <a:buNone/>
                      </a:pPr>
                      <a:r>
                        <a:rPr lang="fr-FR"/>
                        <a:t>1</a:t>
                      </a:r>
                      <a:endParaRPr/>
                    </a:p>
                  </a:txBody>
                  <a:tcPr marL="91425" marR="91425" marT="91425" marB="91425"/>
                </a:tc>
                <a:extLst>
                  <a:ext uri="{0D108BD9-81ED-4DB2-BD59-A6C34878D82A}">
                    <a16:rowId xmlns:a16="http://schemas.microsoft.com/office/drawing/2014/main" val="10003"/>
                  </a:ext>
                </a:extLst>
              </a:tr>
              <a:tr h="391480">
                <a:tc>
                  <a:txBody>
                    <a:bodyPr/>
                    <a:lstStyle/>
                    <a:p>
                      <a:pPr marL="0" lvl="0" indent="0" algn="ctr" rtl="0">
                        <a:spcBef>
                          <a:spcPts val="0"/>
                        </a:spcBef>
                        <a:spcAft>
                          <a:spcPts val="0"/>
                        </a:spcAft>
                        <a:buNone/>
                      </a:pPr>
                      <a:r>
                        <a:rPr lang="fr-FR"/>
                        <a:t>A.S.L.R.</a:t>
                      </a:r>
                      <a:endParaRPr/>
                    </a:p>
                  </a:txBody>
                  <a:tcPr marL="91425" marR="91425" marT="91425" marB="91425"/>
                </a:tc>
                <a:tc>
                  <a:txBody>
                    <a:bodyPr/>
                    <a:lstStyle/>
                    <a:p>
                      <a:pPr marL="0" lvl="0" indent="0" algn="ctr" rtl="0">
                        <a:spcBef>
                          <a:spcPts val="0"/>
                        </a:spcBef>
                        <a:spcAft>
                          <a:spcPts val="0"/>
                        </a:spcAft>
                        <a:buNone/>
                      </a:pPr>
                      <a:r>
                        <a:rPr lang="fr-FR"/>
                        <a:t>2</a:t>
                      </a:r>
                      <a:endParaRPr/>
                    </a:p>
                  </a:txBody>
                  <a:tcPr marL="91425" marR="91425" marT="91425" marB="91425"/>
                </a:tc>
                <a:extLst>
                  <a:ext uri="{0D108BD9-81ED-4DB2-BD59-A6C34878D82A}">
                    <a16:rowId xmlns:a16="http://schemas.microsoft.com/office/drawing/2014/main" val="10004"/>
                  </a:ext>
                </a:extLst>
              </a:tr>
              <a:tr h="391480">
                <a:tc>
                  <a:txBody>
                    <a:bodyPr/>
                    <a:lstStyle/>
                    <a:p>
                      <a:pPr marL="0" lvl="0" indent="0" algn="ctr" rtl="0">
                        <a:spcBef>
                          <a:spcPts val="0"/>
                        </a:spcBef>
                        <a:spcAft>
                          <a:spcPts val="0"/>
                        </a:spcAft>
                        <a:buNone/>
                      </a:pPr>
                      <a:r>
                        <a:rPr lang="fr-FR" dirty="0"/>
                        <a:t>PILATES TEST</a:t>
                      </a:r>
                      <a:endParaRPr dirty="0"/>
                    </a:p>
                  </a:txBody>
                  <a:tcPr marL="91425" marR="91425" marT="91425" marB="91425"/>
                </a:tc>
                <a:tc>
                  <a:txBody>
                    <a:bodyPr/>
                    <a:lstStyle/>
                    <a:p>
                      <a:pPr marL="0" lvl="0" indent="0" algn="ctr" rtl="0">
                        <a:spcBef>
                          <a:spcPts val="0"/>
                        </a:spcBef>
                        <a:spcAft>
                          <a:spcPts val="0"/>
                        </a:spcAft>
                        <a:buNone/>
                      </a:pPr>
                      <a:r>
                        <a:rPr lang="fr-FR" dirty="0"/>
                        <a:t>2</a:t>
                      </a:r>
                      <a:endParaRPr dirty="0"/>
                    </a:p>
                  </a:txBody>
                  <a:tcPr marL="91425" marR="91425" marT="91425" marB="91425"/>
                </a:tc>
                <a:extLst>
                  <a:ext uri="{0D108BD9-81ED-4DB2-BD59-A6C34878D82A}">
                    <a16:rowId xmlns:a16="http://schemas.microsoft.com/office/drawing/2014/main" val="10005"/>
                  </a:ext>
                </a:extLst>
              </a:tr>
              <a:tr h="391480">
                <a:tc>
                  <a:txBody>
                    <a:bodyPr/>
                    <a:lstStyle/>
                    <a:p>
                      <a:pPr marL="0" lvl="0" indent="0" algn="ctr" rtl="0">
                        <a:spcBef>
                          <a:spcPts val="0"/>
                        </a:spcBef>
                        <a:spcAft>
                          <a:spcPts val="0"/>
                        </a:spcAft>
                        <a:buNone/>
                      </a:pPr>
                      <a:r>
                        <a:rPr lang="fr-FR" dirty="0"/>
                        <a:t>SOUPLESSE CHEVILLES</a:t>
                      </a:r>
                      <a:endParaRPr dirty="0"/>
                    </a:p>
                  </a:txBody>
                  <a:tcPr marL="91425" marR="91425" marT="91425" marB="91425"/>
                </a:tc>
                <a:tc>
                  <a:txBody>
                    <a:bodyPr/>
                    <a:lstStyle/>
                    <a:p>
                      <a:pPr marL="0" lvl="0" indent="0" algn="ctr" rtl="0">
                        <a:spcBef>
                          <a:spcPts val="0"/>
                        </a:spcBef>
                        <a:spcAft>
                          <a:spcPts val="0"/>
                        </a:spcAft>
                        <a:buNone/>
                      </a:pPr>
                      <a:r>
                        <a:rPr lang="fr-FR"/>
                        <a:t>3</a:t>
                      </a:r>
                      <a:endParaRPr/>
                    </a:p>
                  </a:txBody>
                  <a:tcPr marL="91425" marR="91425" marT="91425" marB="91425"/>
                </a:tc>
                <a:extLst>
                  <a:ext uri="{0D108BD9-81ED-4DB2-BD59-A6C34878D82A}">
                    <a16:rowId xmlns:a16="http://schemas.microsoft.com/office/drawing/2014/main" val="10006"/>
                  </a:ext>
                </a:extLst>
              </a:tr>
              <a:tr h="391480">
                <a:tc>
                  <a:txBody>
                    <a:bodyPr/>
                    <a:lstStyle/>
                    <a:p>
                      <a:pPr marL="0" lvl="0" indent="0" algn="ctr" rtl="0">
                        <a:spcBef>
                          <a:spcPts val="0"/>
                        </a:spcBef>
                        <a:spcAft>
                          <a:spcPts val="0"/>
                        </a:spcAft>
                        <a:buNone/>
                      </a:pPr>
                      <a:r>
                        <a:rPr lang="fr-FR" dirty="0"/>
                        <a:t>STABILITE TRONC BASSIN</a:t>
                      </a:r>
                      <a:endParaRPr dirty="0"/>
                    </a:p>
                  </a:txBody>
                  <a:tcPr marL="91425" marR="91425" marT="91425" marB="91425"/>
                </a:tc>
                <a:tc>
                  <a:txBody>
                    <a:bodyPr/>
                    <a:lstStyle/>
                    <a:p>
                      <a:pPr marL="0" lvl="0" indent="0" algn="ctr" rtl="0">
                        <a:spcBef>
                          <a:spcPts val="0"/>
                        </a:spcBef>
                        <a:spcAft>
                          <a:spcPts val="0"/>
                        </a:spcAft>
                        <a:buNone/>
                      </a:pPr>
                      <a:r>
                        <a:rPr lang="fr-FR"/>
                        <a:t>1</a:t>
                      </a:r>
                      <a:endParaRPr/>
                    </a:p>
                  </a:txBody>
                  <a:tcPr marL="91425" marR="91425" marT="91425" marB="91425"/>
                </a:tc>
                <a:extLst>
                  <a:ext uri="{0D108BD9-81ED-4DB2-BD59-A6C34878D82A}">
                    <a16:rowId xmlns:a16="http://schemas.microsoft.com/office/drawing/2014/main" val="10007"/>
                  </a:ext>
                </a:extLst>
              </a:tr>
              <a:tr h="391480">
                <a:tc>
                  <a:txBody>
                    <a:bodyPr/>
                    <a:lstStyle/>
                    <a:p>
                      <a:pPr marL="0" lvl="0" indent="0" algn="ctr" rtl="0">
                        <a:spcBef>
                          <a:spcPts val="0"/>
                        </a:spcBef>
                        <a:spcAft>
                          <a:spcPts val="0"/>
                        </a:spcAft>
                        <a:buNone/>
                      </a:pPr>
                      <a:r>
                        <a:rPr lang="fr-FR" dirty="0"/>
                        <a:t>FORCE DE GRIP</a:t>
                      </a:r>
                      <a:endParaRPr dirty="0"/>
                    </a:p>
                  </a:txBody>
                  <a:tcPr marL="91425" marR="91425" marT="91425" marB="91425"/>
                </a:tc>
                <a:tc>
                  <a:txBody>
                    <a:bodyPr/>
                    <a:lstStyle/>
                    <a:p>
                      <a:pPr marL="0" lvl="0" indent="0" algn="ctr" rtl="0">
                        <a:spcBef>
                          <a:spcPts val="0"/>
                        </a:spcBef>
                        <a:spcAft>
                          <a:spcPts val="0"/>
                        </a:spcAft>
                        <a:buNone/>
                      </a:pPr>
                      <a:r>
                        <a:rPr lang="fr-FR"/>
                        <a:t>3</a:t>
                      </a:r>
                      <a:endParaRPr/>
                    </a:p>
                  </a:txBody>
                  <a:tcPr marL="91425" marR="91425" marT="91425" marB="91425"/>
                </a:tc>
                <a:extLst>
                  <a:ext uri="{0D108BD9-81ED-4DB2-BD59-A6C34878D82A}">
                    <a16:rowId xmlns:a16="http://schemas.microsoft.com/office/drawing/2014/main" val="10008"/>
                  </a:ext>
                </a:extLst>
              </a:tr>
              <a:tr h="391480">
                <a:tc>
                  <a:txBody>
                    <a:bodyPr/>
                    <a:lstStyle/>
                    <a:p>
                      <a:pPr marL="0" lvl="0" indent="0" algn="ctr" rtl="0">
                        <a:spcBef>
                          <a:spcPts val="0"/>
                        </a:spcBef>
                        <a:spcAft>
                          <a:spcPts val="0"/>
                        </a:spcAft>
                        <a:buNone/>
                      </a:pPr>
                      <a:r>
                        <a:rPr lang="fr-FR" dirty="0"/>
                        <a:t>FORCE DE TRACTION</a:t>
                      </a:r>
                      <a:endParaRPr dirty="0"/>
                    </a:p>
                  </a:txBody>
                  <a:tcPr marL="91425" marR="91425" marT="91425" marB="91425"/>
                </a:tc>
                <a:tc>
                  <a:txBody>
                    <a:bodyPr/>
                    <a:lstStyle/>
                    <a:p>
                      <a:pPr marL="0" lvl="0" indent="0" algn="ctr" rtl="0">
                        <a:spcBef>
                          <a:spcPts val="0"/>
                        </a:spcBef>
                        <a:spcAft>
                          <a:spcPts val="0"/>
                        </a:spcAft>
                        <a:buNone/>
                      </a:pPr>
                      <a:r>
                        <a:rPr lang="fr-FR"/>
                        <a:t>1</a:t>
                      </a:r>
                      <a:endParaRPr/>
                    </a:p>
                  </a:txBody>
                  <a:tcPr marL="91425" marR="91425" marT="91425" marB="91425"/>
                </a:tc>
                <a:extLst>
                  <a:ext uri="{0D108BD9-81ED-4DB2-BD59-A6C34878D82A}">
                    <a16:rowId xmlns:a16="http://schemas.microsoft.com/office/drawing/2014/main" val="10009"/>
                  </a:ext>
                </a:extLst>
              </a:tr>
              <a:tr h="391480">
                <a:tc>
                  <a:txBody>
                    <a:bodyPr/>
                    <a:lstStyle/>
                    <a:p>
                      <a:pPr marL="0" lvl="0" indent="0" algn="ctr" rtl="0">
                        <a:spcBef>
                          <a:spcPts val="0"/>
                        </a:spcBef>
                        <a:spcAft>
                          <a:spcPts val="0"/>
                        </a:spcAft>
                        <a:buNone/>
                      </a:pPr>
                      <a:r>
                        <a:rPr lang="fr-FR" dirty="0"/>
                        <a:t>FORCE LOMBO-PELVIENNE</a:t>
                      </a:r>
                      <a:endParaRPr dirty="0"/>
                    </a:p>
                  </a:txBody>
                  <a:tcPr marL="91425" marR="91425" marT="91425" marB="91425"/>
                </a:tc>
                <a:tc>
                  <a:txBody>
                    <a:bodyPr/>
                    <a:lstStyle/>
                    <a:p>
                      <a:pPr marL="0" lvl="0" indent="0" algn="ctr" rtl="0">
                        <a:spcBef>
                          <a:spcPts val="0"/>
                        </a:spcBef>
                        <a:spcAft>
                          <a:spcPts val="0"/>
                        </a:spcAft>
                        <a:buNone/>
                      </a:pPr>
                      <a:r>
                        <a:rPr lang="fr-FR" dirty="0"/>
                        <a:t>2</a:t>
                      </a:r>
                      <a:endParaRPr dirty="0"/>
                    </a:p>
                  </a:txBody>
                  <a:tcPr marL="91425" marR="91425" marT="91425" marB="91425"/>
                </a:tc>
                <a:extLst>
                  <a:ext uri="{0D108BD9-81ED-4DB2-BD59-A6C34878D82A}">
                    <a16:rowId xmlns:a16="http://schemas.microsoft.com/office/drawing/2014/main" val="10010"/>
                  </a:ext>
                </a:extLst>
              </a:tr>
            </a:tbl>
          </a:graphicData>
        </a:graphic>
      </p:graphicFrame>
      <p:pic>
        <p:nvPicPr>
          <p:cNvPr id="271" name="Google Shape;271;g3aab3bb293b_0_8" title="Graphique"/>
          <p:cNvPicPr preferRelativeResize="0"/>
          <p:nvPr/>
        </p:nvPicPr>
        <p:blipFill>
          <a:blip r:embed="rId3">
            <a:alphaModFix/>
          </a:blip>
          <a:stretch>
            <a:fillRect/>
          </a:stretch>
        </p:blipFill>
        <p:spPr>
          <a:xfrm>
            <a:off x="6822101" y="2613738"/>
            <a:ext cx="4293256" cy="369558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3a7e84cf47d_0_7"/>
          <p:cNvSpPr txBox="1">
            <a:spLocks noGrp="1"/>
          </p:cNvSpPr>
          <p:nvPr>
            <p:ph type="title"/>
          </p:nvPr>
        </p:nvSpPr>
        <p:spPr>
          <a:xfrm>
            <a:off x="609600" y="548680"/>
            <a:ext cx="10972800" cy="648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dirty="0">
                <a:latin typeface="Comfortaa"/>
                <a:ea typeface="Comfortaa"/>
                <a:cs typeface="Comfortaa"/>
                <a:sym typeface="Comfortaa"/>
              </a:rPr>
              <a:t>Préambule</a:t>
            </a:r>
            <a:endParaRPr dirty="0">
              <a:latin typeface="Comfortaa"/>
              <a:ea typeface="Comfortaa"/>
              <a:cs typeface="Comfortaa"/>
              <a:sym typeface="Comfortaa"/>
            </a:endParaRPr>
          </a:p>
        </p:txBody>
      </p:sp>
      <p:sp>
        <p:nvSpPr>
          <p:cNvPr id="130" name="Google Shape;130;g3a7e84cf47d_0_7"/>
          <p:cNvSpPr txBox="1">
            <a:spLocks noGrp="1"/>
          </p:cNvSpPr>
          <p:nvPr>
            <p:ph type="body" idx="1"/>
          </p:nvPr>
        </p:nvSpPr>
        <p:spPr>
          <a:xfrm>
            <a:off x="624425" y="1763485"/>
            <a:ext cx="10944300" cy="4965189"/>
          </a:xfrm>
          <a:prstGeom prst="rect">
            <a:avLst/>
          </a:prstGeom>
        </p:spPr>
        <p:txBody>
          <a:bodyPr spcFirstLastPara="1" wrap="square" lIns="91425" tIns="45700" rIns="91425" bIns="45700" anchor="t" anchorCtr="0">
            <a:noAutofit/>
          </a:bodyPr>
          <a:lstStyle/>
          <a:p>
            <a:pPr marL="0" marR="734060" lvl="0" indent="0" algn="just" rtl="0">
              <a:lnSpc>
                <a:spcPct val="106666"/>
              </a:lnSpc>
              <a:spcBef>
                <a:spcPts val="0"/>
              </a:spcBef>
              <a:spcAft>
                <a:spcPts val="0"/>
              </a:spcAft>
              <a:buClr>
                <a:schemeClr val="dk1"/>
              </a:buClr>
              <a:buSzPts val="1100"/>
              <a:buFont typeface="Arial"/>
              <a:buNone/>
            </a:pPr>
            <a:r>
              <a:rPr lang="fr-FR" sz="2400" b="1" i="1" dirty="0">
                <a:solidFill>
                  <a:schemeClr val="dk1"/>
                </a:solidFill>
                <a:latin typeface="Comfortaa" panose="020B0604020202020204" charset="0"/>
                <a:ea typeface="Times New Roman"/>
                <a:cs typeface="Times New Roman"/>
                <a:sym typeface="Times New Roman"/>
              </a:rPr>
              <a:t>Quelques mots : </a:t>
            </a:r>
            <a:endParaRPr sz="2400" b="1" dirty="0">
              <a:latin typeface="Comfortaa" panose="020B0604020202020204" charset="0"/>
            </a:endParaRPr>
          </a:p>
          <a:p>
            <a:pPr marL="0" marR="734060" lvl="0" indent="0" algn="just" rtl="0">
              <a:lnSpc>
                <a:spcPct val="106666"/>
              </a:lnSpc>
              <a:spcBef>
                <a:spcPts val="0"/>
              </a:spcBef>
              <a:spcAft>
                <a:spcPts val="0"/>
              </a:spcAft>
              <a:buClr>
                <a:schemeClr val="dk1"/>
              </a:buClr>
              <a:buSzPts val="1100"/>
              <a:buFont typeface="Arial"/>
              <a:buNone/>
            </a:pPr>
            <a:endParaRPr dirty="0"/>
          </a:p>
          <a:p>
            <a:pPr marL="0" marR="734060" lvl="0" indent="0" algn="just" rtl="0">
              <a:lnSpc>
                <a:spcPct val="106666"/>
              </a:lnSpc>
              <a:spcBef>
                <a:spcPts val="0"/>
              </a:spcBef>
              <a:spcAft>
                <a:spcPts val="0"/>
              </a:spcAft>
              <a:buClr>
                <a:schemeClr val="dk1"/>
              </a:buClr>
              <a:buSzPts val="1100"/>
              <a:buFont typeface="Arial"/>
              <a:buNone/>
            </a:pPr>
            <a:r>
              <a:rPr lang="fr-FR" sz="2000" b="1" dirty="0">
                <a:latin typeface="Nunito"/>
                <a:ea typeface="Nunito"/>
                <a:cs typeface="Nunito"/>
                <a:sym typeface="Nunito"/>
              </a:rPr>
              <a:t>Charline Picon </a:t>
            </a:r>
            <a:r>
              <a:rPr lang="fr-FR" sz="2000" dirty="0">
                <a:latin typeface="Nunito"/>
                <a:ea typeface="Nunito"/>
                <a:cs typeface="Nunito"/>
                <a:sym typeface="Nunito"/>
              </a:rPr>
              <a:t>(Championne olympique Rio 2016) : </a:t>
            </a:r>
            <a:r>
              <a:rPr lang="fr-FR" sz="2000" i="1" dirty="0">
                <a:latin typeface="Nunito"/>
                <a:ea typeface="Nunito"/>
                <a:cs typeface="Nunito"/>
                <a:sym typeface="Nunito"/>
              </a:rPr>
              <a:t>“Les tests physiques sont un moment important pour individualiser l’entraînement. Vérifier les points forts, valider l’évolution, détecter les points de vigilance et pouvoir mettre en place des exercices de prévention et ainsi éviter les blessures. Il ne s’agit pas de se comparer aux autres mais d’apprendre à mieux se connaître pour programmer, planifier et orienter la préparation physique qui est aujourd’hui une part importante de l’entraînement en voile.”</a:t>
            </a:r>
            <a:endParaRPr sz="2000" i="1" dirty="0">
              <a:latin typeface="Nunito"/>
              <a:ea typeface="Nunito"/>
              <a:cs typeface="Nunito"/>
              <a:sym typeface="Nunito"/>
            </a:endParaRPr>
          </a:p>
          <a:p>
            <a:pPr marL="0" marR="734060" lvl="0" indent="0" algn="just" rtl="0">
              <a:lnSpc>
                <a:spcPct val="106666"/>
              </a:lnSpc>
              <a:spcBef>
                <a:spcPts val="0"/>
              </a:spcBef>
              <a:spcAft>
                <a:spcPts val="0"/>
              </a:spcAft>
              <a:buClr>
                <a:schemeClr val="dk1"/>
              </a:buClr>
              <a:buSzPts val="1100"/>
              <a:buFont typeface="Arial"/>
              <a:buNone/>
            </a:pPr>
            <a:endParaRPr sz="2000" i="1" dirty="0">
              <a:latin typeface="Nunito"/>
              <a:ea typeface="Nunito"/>
              <a:cs typeface="Nunito"/>
              <a:sym typeface="Nunito"/>
            </a:endParaRPr>
          </a:p>
          <a:p>
            <a:pPr marL="0" marR="734060" lvl="0" indent="0" algn="just" rtl="0">
              <a:lnSpc>
                <a:spcPct val="106666"/>
              </a:lnSpc>
              <a:spcBef>
                <a:spcPts val="0"/>
              </a:spcBef>
              <a:spcAft>
                <a:spcPts val="0"/>
              </a:spcAft>
              <a:buClr>
                <a:schemeClr val="dk1"/>
              </a:buClr>
              <a:buSzPts val="1100"/>
              <a:buFont typeface="Arial"/>
              <a:buNone/>
            </a:pPr>
            <a:r>
              <a:rPr lang="fr-FR" sz="2000" b="1" i="1" dirty="0">
                <a:latin typeface="Nunito"/>
                <a:ea typeface="Nunito"/>
                <a:cs typeface="Nunito"/>
                <a:sym typeface="Nunito"/>
              </a:rPr>
              <a:t>Franck </a:t>
            </a:r>
            <a:r>
              <a:rPr lang="fr-FR" sz="2000" b="1" i="1" dirty="0" err="1">
                <a:latin typeface="Nunito"/>
                <a:ea typeface="Nunito"/>
                <a:cs typeface="Nunito"/>
                <a:sym typeface="Nunito"/>
              </a:rPr>
              <a:t>Citeau</a:t>
            </a:r>
            <a:r>
              <a:rPr lang="fr-FR" sz="2000" b="1" i="1" dirty="0">
                <a:latin typeface="Nunito"/>
                <a:ea typeface="Nunito"/>
                <a:cs typeface="Nunito"/>
                <a:sym typeface="Nunito"/>
              </a:rPr>
              <a:t> </a:t>
            </a:r>
            <a:r>
              <a:rPr lang="fr-FR" sz="2000" i="1" dirty="0">
                <a:latin typeface="Nunito"/>
                <a:ea typeface="Nunito"/>
                <a:cs typeface="Nunito"/>
                <a:sym typeface="Nunito"/>
              </a:rPr>
              <a:t>(Manager de la Performance) : “Les tests ont une importance capitale car ils font référence à notre activité, ce que les sportifs vivent sur l’eau, identifier les manques ou les qualités à développer. Cela permet d’avoir un suivi sur notre pratique, et sur les préparations physiques. Cela crée du lien entre les différents acteurs . Ils ont donc une vraie valeur sportive”</a:t>
            </a:r>
            <a:endParaRPr sz="2000" i="1" dirty="0">
              <a:latin typeface="Nunito"/>
              <a:ea typeface="Nunito"/>
              <a:cs typeface="Nunito"/>
              <a:sym typeface="Nuni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349b67d6f52_0_184"/>
          <p:cNvSpPr txBox="1">
            <a:spLocks noGrp="1"/>
          </p:cNvSpPr>
          <p:nvPr>
            <p:ph type="title"/>
          </p:nvPr>
        </p:nvSpPr>
        <p:spPr>
          <a:xfrm>
            <a:off x="609600" y="548680"/>
            <a:ext cx="7084500" cy="648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dirty="0">
                <a:latin typeface="Comfortaa"/>
                <a:ea typeface="Comfortaa"/>
                <a:cs typeface="Comfortaa"/>
                <a:sym typeface="Comfortaa"/>
              </a:rPr>
              <a:t>Conseils : </a:t>
            </a:r>
            <a:endParaRPr dirty="0">
              <a:latin typeface="Comfortaa"/>
              <a:ea typeface="Comfortaa"/>
              <a:cs typeface="Comfortaa"/>
              <a:sym typeface="Comfortaa"/>
            </a:endParaRPr>
          </a:p>
        </p:txBody>
      </p:sp>
      <p:sp>
        <p:nvSpPr>
          <p:cNvPr id="137" name="Google Shape;137;g349b67d6f52_0_184"/>
          <p:cNvSpPr txBox="1">
            <a:spLocks noGrp="1"/>
          </p:cNvSpPr>
          <p:nvPr>
            <p:ph type="body" idx="1"/>
          </p:nvPr>
        </p:nvSpPr>
        <p:spPr>
          <a:xfrm>
            <a:off x="232475" y="1259774"/>
            <a:ext cx="11172000" cy="5474400"/>
          </a:xfrm>
          <a:prstGeom prst="rect">
            <a:avLst/>
          </a:prstGeom>
          <a:noFill/>
          <a:ln>
            <a:noFill/>
          </a:ln>
        </p:spPr>
        <p:txBody>
          <a:bodyPr spcFirstLastPara="1" wrap="square" lIns="91425" tIns="45700" rIns="91425" bIns="45700" anchor="t" anchorCtr="0">
            <a:noAutofit/>
          </a:bodyPr>
          <a:lstStyle/>
          <a:p>
            <a:pPr marL="457200" marR="735965" lvl="0" indent="-358775" algn="just" rtl="0">
              <a:lnSpc>
                <a:spcPct val="96666"/>
              </a:lnSpc>
              <a:spcBef>
                <a:spcPts val="0"/>
              </a:spcBef>
              <a:spcAft>
                <a:spcPts val="0"/>
              </a:spcAft>
              <a:buClr>
                <a:srgbClr val="17365D"/>
              </a:buClr>
              <a:buSzPts val="2050"/>
              <a:buFont typeface="Comfortaa"/>
              <a:buChar char="-"/>
            </a:pPr>
            <a:r>
              <a:rPr lang="fr-FR" sz="2050" dirty="0">
                <a:solidFill>
                  <a:srgbClr val="17365D"/>
                </a:solidFill>
                <a:latin typeface="Comfortaa"/>
                <a:ea typeface="Comfortaa"/>
                <a:cs typeface="Comfortaa"/>
                <a:sym typeface="Comfortaa"/>
              </a:rPr>
              <a:t>Afin d’assurer la protection de l’intégrité physique des sportifs, Il est conseillé de faire réaliser les tests dans cet ordre : </a:t>
            </a:r>
            <a:endParaRPr sz="2050" dirty="0">
              <a:solidFill>
                <a:srgbClr val="17365D"/>
              </a:solidFill>
              <a:latin typeface="Comfortaa"/>
              <a:ea typeface="Comfortaa"/>
              <a:cs typeface="Comfortaa"/>
              <a:sym typeface="Comfortaa"/>
            </a:endParaRPr>
          </a:p>
          <a:p>
            <a:pPr marL="1371600" marR="735965" lvl="1" indent="-358775" algn="just" rtl="0">
              <a:lnSpc>
                <a:spcPct val="96666"/>
              </a:lnSpc>
              <a:spcBef>
                <a:spcPts val="0"/>
              </a:spcBef>
              <a:spcAft>
                <a:spcPts val="0"/>
              </a:spcAft>
              <a:buClr>
                <a:srgbClr val="17365D"/>
              </a:buClr>
              <a:buSzPts val="2050"/>
              <a:buFont typeface="Comfortaa"/>
              <a:buChar char="-"/>
            </a:pPr>
            <a:r>
              <a:rPr lang="fr-FR" sz="2050" dirty="0">
                <a:solidFill>
                  <a:srgbClr val="17365D"/>
                </a:solidFill>
                <a:latin typeface="Comfortaa"/>
                <a:ea typeface="Comfortaa"/>
                <a:cs typeface="Comfortaa"/>
                <a:sym typeface="Comfortaa"/>
              </a:rPr>
              <a:t>En 1 : la Mobilité </a:t>
            </a:r>
            <a:endParaRPr sz="2050" dirty="0">
              <a:solidFill>
                <a:srgbClr val="17365D"/>
              </a:solidFill>
              <a:latin typeface="Comfortaa"/>
              <a:ea typeface="Comfortaa"/>
              <a:cs typeface="Comfortaa"/>
              <a:sym typeface="Comfortaa"/>
            </a:endParaRPr>
          </a:p>
          <a:p>
            <a:pPr marL="1371600" marR="735965" lvl="1" indent="-358775" algn="just" rtl="0">
              <a:lnSpc>
                <a:spcPct val="96666"/>
              </a:lnSpc>
              <a:spcBef>
                <a:spcPts val="0"/>
              </a:spcBef>
              <a:spcAft>
                <a:spcPts val="0"/>
              </a:spcAft>
              <a:buClr>
                <a:srgbClr val="17365D"/>
              </a:buClr>
              <a:buSzPts val="2050"/>
              <a:buFont typeface="Comfortaa"/>
              <a:buChar char="-"/>
            </a:pPr>
            <a:r>
              <a:rPr lang="fr-FR" sz="2050" dirty="0">
                <a:solidFill>
                  <a:srgbClr val="17365D"/>
                </a:solidFill>
                <a:latin typeface="Comfortaa"/>
                <a:ea typeface="Comfortaa"/>
                <a:cs typeface="Comfortaa"/>
                <a:sym typeface="Comfortaa"/>
              </a:rPr>
              <a:t>En 2 : la Stabilité </a:t>
            </a:r>
            <a:endParaRPr sz="2050" dirty="0">
              <a:solidFill>
                <a:srgbClr val="17365D"/>
              </a:solidFill>
              <a:latin typeface="Comfortaa"/>
              <a:ea typeface="Comfortaa"/>
              <a:cs typeface="Comfortaa"/>
              <a:sym typeface="Comfortaa"/>
            </a:endParaRPr>
          </a:p>
          <a:p>
            <a:pPr marL="1371600" marR="735965" lvl="1" indent="-358775" algn="just" rtl="0">
              <a:lnSpc>
                <a:spcPct val="96666"/>
              </a:lnSpc>
              <a:spcBef>
                <a:spcPts val="0"/>
              </a:spcBef>
              <a:spcAft>
                <a:spcPts val="0"/>
              </a:spcAft>
              <a:buClr>
                <a:srgbClr val="17365D"/>
              </a:buClr>
              <a:buSzPts val="2050"/>
              <a:buFont typeface="Comfortaa"/>
              <a:buChar char="-"/>
            </a:pPr>
            <a:r>
              <a:rPr lang="fr-FR" sz="2050" dirty="0">
                <a:solidFill>
                  <a:srgbClr val="17365D"/>
                </a:solidFill>
                <a:latin typeface="Comfortaa"/>
                <a:ea typeface="Comfortaa"/>
                <a:cs typeface="Comfortaa"/>
                <a:sym typeface="Comfortaa"/>
              </a:rPr>
              <a:t>En 3 : l’Endurance</a:t>
            </a:r>
            <a:endParaRPr sz="2050" dirty="0">
              <a:solidFill>
                <a:srgbClr val="17365D"/>
              </a:solidFill>
              <a:latin typeface="Comfortaa"/>
              <a:ea typeface="Comfortaa"/>
              <a:cs typeface="Comfortaa"/>
              <a:sym typeface="Comfortaa"/>
            </a:endParaRPr>
          </a:p>
          <a:p>
            <a:pPr marL="1371600" marR="735965" lvl="0" indent="0" algn="just" rtl="0">
              <a:lnSpc>
                <a:spcPct val="96666"/>
              </a:lnSpc>
              <a:spcBef>
                <a:spcPts val="0"/>
              </a:spcBef>
              <a:spcAft>
                <a:spcPts val="0"/>
              </a:spcAft>
              <a:buNone/>
            </a:pPr>
            <a:endParaRPr sz="2050" dirty="0">
              <a:solidFill>
                <a:srgbClr val="17365D"/>
              </a:solidFill>
              <a:latin typeface="Comfortaa"/>
              <a:ea typeface="Comfortaa"/>
              <a:cs typeface="Comfortaa"/>
              <a:sym typeface="Comfortaa"/>
            </a:endParaRPr>
          </a:p>
          <a:p>
            <a:pPr marL="457200" marR="735965" lvl="0" indent="-358775" algn="just" rtl="0">
              <a:lnSpc>
                <a:spcPct val="96666"/>
              </a:lnSpc>
              <a:spcBef>
                <a:spcPts val="0"/>
              </a:spcBef>
              <a:spcAft>
                <a:spcPts val="0"/>
              </a:spcAft>
              <a:buClr>
                <a:srgbClr val="17365D"/>
              </a:buClr>
              <a:buSzPts val="2050"/>
              <a:buFont typeface="Comfortaa"/>
              <a:buChar char="-"/>
            </a:pPr>
            <a:r>
              <a:rPr lang="fr-FR" sz="2050" dirty="0">
                <a:solidFill>
                  <a:srgbClr val="17365D"/>
                </a:solidFill>
                <a:latin typeface="Comfortaa"/>
                <a:ea typeface="Comfortaa"/>
                <a:cs typeface="Comfortaa"/>
                <a:sym typeface="Comfortaa"/>
              </a:rPr>
              <a:t>Il est important de programmer les tests d’une session à l’autre à un même horaire et dans un même ordre pour un même sportif.</a:t>
            </a:r>
            <a:endParaRPr sz="2050" dirty="0">
              <a:solidFill>
                <a:srgbClr val="17365D"/>
              </a:solidFill>
              <a:latin typeface="Comfortaa"/>
              <a:ea typeface="Comfortaa"/>
              <a:cs typeface="Comfortaa"/>
              <a:sym typeface="Comfortaa"/>
            </a:endParaRPr>
          </a:p>
          <a:p>
            <a:pPr marL="914400" marR="735965" lvl="0" indent="0" algn="just" rtl="0">
              <a:lnSpc>
                <a:spcPct val="96666"/>
              </a:lnSpc>
              <a:spcBef>
                <a:spcPts val="0"/>
              </a:spcBef>
              <a:spcAft>
                <a:spcPts val="0"/>
              </a:spcAft>
              <a:buNone/>
            </a:pPr>
            <a:endParaRPr sz="2050" dirty="0">
              <a:solidFill>
                <a:srgbClr val="17365D"/>
              </a:solidFill>
              <a:latin typeface="Comfortaa"/>
              <a:ea typeface="Comfortaa"/>
              <a:cs typeface="Comfortaa"/>
              <a:sym typeface="Comfortaa"/>
            </a:endParaRPr>
          </a:p>
          <a:p>
            <a:pPr marL="457200" marR="735965" lvl="0" indent="-358775" algn="just" rtl="0">
              <a:lnSpc>
                <a:spcPct val="96666"/>
              </a:lnSpc>
              <a:spcBef>
                <a:spcPts val="0"/>
              </a:spcBef>
              <a:spcAft>
                <a:spcPts val="0"/>
              </a:spcAft>
              <a:buClr>
                <a:srgbClr val="17365D"/>
              </a:buClr>
              <a:buSzPts val="2050"/>
              <a:buFont typeface="Times New Roman"/>
              <a:buChar char="-"/>
            </a:pPr>
            <a:r>
              <a:rPr lang="fr-FR" sz="2050" dirty="0">
                <a:solidFill>
                  <a:srgbClr val="17365D"/>
                </a:solidFill>
                <a:latin typeface="Comfortaa"/>
                <a:ea typeface="Comfortaa"/>
                <a:cs typeface="Comfortaa"/>
                <a:sym typeface="Comfortaa"/>
              </a:rPr>
              <a:t>L’entraîneur en charge de la passation des tests doit </a:t>
            </a:r>
            <a:r>
              <a:rPr lang="fr-FR" sz="2050" b="1" dirty="0">
                <a:solidFill>
                  <a:srgbClr val="17365D"/>
                </a:solidFill>
                <a:latin typeface="Comfortaa"/>
                <a:ea typeface="Comfortaa"/>
                <a:cs typeface="Comfortaa"/>
                <a:sym typeface="Comfortaa"/>
              </a:rPr>
              <a:t>s’approprier précisément les  protocoles de tests </a:t>
            </a:r>
            <a:r>
              <a:rPr lang="fr-FR" sz="2050" dirty="0">
                <a:solidFill>
                  <a:srgbClr val="17365D"/>
                </a:solidFill>
                <a:latin typeface="Comfortaa"/>
                <a:ea typeface="Comfortaa"/>
                <a:cs typeface="Comfortaa"/>
                <a:sym typeface="Comfortaa"/>
              </a:rPr>
              <a:t>afin de faire réaliser ceux-ci fidèlement. Une consigne oubliée ou mal respectée par le sportif peut entraîner un résultat erroné au test. Si un problème est observé lors de la passation d’un test, il est conseillé de le faire repasser.</a:t>
            </a:r>
            <a:endParaRPr sz="2050" dirty="0">
              <a:solidFill>
                <a:srgbClr val="17365D"/>
              </a:solidFill>
              <a:latin typeface="Comfortaa"/>
              <a:ea typeface="Comfortaa"/>
              <a:cs typeface="Comfortaa"/>
              <a:sym typeface="Comfortaa"/>
            </a:endParaRPr>
          </a:p>
          <a:p>
            <a:pPr marL="914400" marR="735965" lvl="0" indent="0" algn="just" rtl="0">
              <a:lnSpc>
                <a:spcPct val="96666"/>
              </a:lnSpc>
              <a:spcBef>
                <a:spcPts val="0"/>
              </a:spcBef>
              <a:spcAft>
                <a:spcPts val="0"/>
              </a:spcAft>
              <a:buNone/>
            </a:pPr>
            <a:endParaRPr sz="2050" dirty="0">
              <a:solidFill>
                <a:srgbClr val="17365D"/>
              </a:solidFill>
              <a:latin typeface="Comfortaa"/>
              <a:ea typeface="Comfortaa"/>
              <a:cs typeface="Comfortaa"/>
              <a:sym typeface="Comfortaa"/>
            </a:endParaRPr>
          </a:p>
          <a:p>
            <a:pPr marL="457200" marR="735965" lvl="0" indent="-358775" algn="just" rtl="0">
              <a:lnSpc>
                <a:spcPct val="96666"/>
              </a:lnSpc>
              <a:spcBef>
                <a:spcPts val="0"/>
              </a:spcBef>
              <a:spcAft>
                <a:spcPts val="0"/>
              </a:spcAft>
              <a:buClr>
                <a:srgbClr val="17365D"/>
              </a:buClr>
              <a:buSzPts val="2050"/>
              <a:buFont typeface="Comfortaa"/>
              <a:buChar char="-"/>
            </a:pPr>
            <a:r>
              <a:rPr lang="fr-FR" sz="2050" dirty="0">
                <a:solidFill>
                  <a:srgbClr val="17365D"/>
                </a:solidFill>
                <a:latin typeface="Comfortaa"/>
                <a:ea typeface="Comfortaa"/>
                <a:cs typeface="Comfortaa"/>
                <a:sym typeface="Comfortaa"/>
              </a:rPr>
              <a:t>Tous les tests unilatéraux (épaules - thoracique - hanches - chevilles) se font des deux côtés. </a:t>
            </a:r>
            <a:r>
              <a:rPr lang="fr-FR" sz="2050" b="1" dirty="0">
                <a:solidFill>
                  <a:srgbClr val="17365D"/>
                </a:solidFill>
                <a:latin typeface="Comfortaa"/>
                <a:ea typeface="Comfortaa"/>
                <a:cs typeface="Comfortaa"/>
                <a:sym typeface="Comfortaa"/>
              </a:rPr>
              <a:t>Vous notez les scores de chaque côté</a:t>
            </a:r>
            <a:r>
              <a:rPr lang="fr-FR" sz="2050" dirty="0">
                <a:solidFill>
                  <a:srgbClr val="17365D"/>
                </a:solidFill>
                <a:latin typeface="Comfortaa"/>
                <a:ea typeface="Comfortaa"/>
                <a:cs typeface="Comfortaa"/>
                <a:sym typeface="Comfortaa"/>
              </a:rPr>
              <a:t>. </a:t>
            </a:r>
            <a:endParaRPr sz="2050" dirty="0">
              <a:solidFill>
                <a:srgbClr val="17365D"/>
              </a:solidFill>
              <a:latin typeface="Comfortaa"/>
              <a:ea typeface="Comfortaa"/>
              <a:cs typeface="Comfortaa"/>
              <a:sym typeface="Comfortaa"/>
            </a:endParaRPr>
          </a:p>
          <a:p>
            <a:pPr marL="0" marR="734060" lvl="0" indent="0" algn="just" rtl="0">
              <a:spcBef>
                <a:spcPts val="35"/>
              </a:spcBef>
              <a:spcAft>
                <a:spcPts val="0"/>
              </a:spcAft>
              <a:buNone/>
            </a:pPr>
            <a:endParaRPr sz="2250" dirty="0">
              <a:solidFill>
                <a:schemeClr val="dk1"/>
              </a:solidFill>
              <a:latin typeface="Times New Roman"/>
              <a:ea typeface="Times New Roman"/>
              <a:cs typeface="Times New Roman"/>
              <a:sym typeface="Times New Roman"/>
            </a:endParaRPr>
          </a:p>
          <a:p>
            <a:pPr marL="0" lvl="0" indent="0" algn="l" rtl="0">
              <a:lnSpc>
                <a:spcPct val="100000"/>
              </a:lnSpc>
              <a:spcBef>
                <a:spcPts val="600"/>
              </a:spcBef>
              <a:spcAft>
                <a:spcPts val="0"/>
              </a:spcAft>
              <a:buSzPts val="1760"/>
              <a:buNone/>
            </a:pPr>
            <a:endParaRPr sz="3400" dirty="0"/>
          </a:p>
          <a:p>
            <a:pPr marL="0" lvl="0" indent="0" algn="l" rtl="0">
              <a:lnSpc>
                <a:spcPct val="100000"/>
              </a:lnSpc>
              <a:spcBef>
                <a:spcPts val="600"/>
              </a:spcBef>
              <a:spcAft>
                <a:spcPts val="600"/>
              </a:spcAft>
              <a:buSzPts val="176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3a7e84cf47d_0_19"/>
          <p:cNvSpPr txBox="1">
            <a:spLocks noGrp="1"/>
          </p:cNvSpPr>
          <p:nvPr>
            <p:ph type="body" idx="1"/>
          </p:nvPr>
        </p:nvSpPr>
        <p:spPr>
          <a:xfrm>
            <a:off x="4359697" y="3521915"/>
            <a:ext cx="3600000" cy="2769300"/>
          </a:xfrm>
          <a:prstGeom prst="rect">
            <a:avLst/>
          </a:prstGeom>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0" lvl="0" indent="0" algn="ctr" rtl="0">
              <a:spcBef>
                <a:spcPts val="360"/>
              </a:spcBef>
              <a:spcAft>
                <a:spcPts val="0"/>
              </a:spcAft>
              <a:buNone/>
            </a:pPr>
            <a:r>
              <a:rPr lang="fr-FR" b="1" dirty="0">
                <a:latin typeface="Comfortaa"/>
                <a:ea typeface="Comfortaa"/>
                <a:cs typeface="Comfortaa"/>
                <a:sym typeface="Comfortaa"/>
              </a:rPr>
              <a:t>TESTS DE STABILITÉ</a:t>
            </a:r>
            <a:endParaRPr b="1" dirty="0">
              <a:latin typeface="Comfortaa"/>
              <a:ea typeface="Comfortaa"/>
              <a:cs typeface="Comfortaa"/>
              <a:sym typeface="Comfortaa"/>
            </a:endParaRPr>
          </a:p>
          <a:p>
            <a:pPr marL="0" lvl="0" indent="0" algn="l" rtl="0">
              <a:spcBef>
                <a:spcPts val="360"/>
              </a:spcBef>
              <a:spcAft>
                <a:spcPts val="0"/>
              </a:spcAft>
              <a:buNone/>
            </a:pPr>
            <a:endParaRPr dirty="0">
              <a:latin typeface="Comfortaa"/>
              <a:ea typeface="Comfortaa"/>
              <a:cs typeface="Comfortaa"/>
              <a:sym typeface="Comfortaa"/>
            </a:endParaRPr>
          </a:p>
          <a:p>
            <a:pPr marL="0" lvl="0" indent="0" algn="ctr" rtl="0">
              <a:spcBef>
                <a:spcPts val="360"/>
              </a:spcBef>
              <a:spcAft>
                <a:spcPts val="0"/>
              </a:spcAft>
              <a:buNone/>
            </a:pPr>
            <a:r>
              <a:rPr lang="fr-FR" dirty="0">
                <a:latin typeface="Comfortaa"/>
                <a:ea typeface="Comfortaa"/>
                <a:cs typeface="Comfortaa"/>
                <a:sym typeface="Comfortaa"/>
              </a:rPr>
              <a:t>Stabilité tronc-bassin  </a:t>
            </a:r>
            <a:endParaRPr dirty="0">
              <a:latin typeface="Comfortaa"/>
              <a:ea typeface="Comfortaa"/>
              <a:cs typeface="Comfortaa"/>
              <a:sym typeface="Comfortaa"/>
            </a:endParaRPr>
          </a:p>
          <a:p>
            <a:pPr marL="0" indent="0" algn="ctr"/>
            <a:r>
              <a:rPr lang="fr-FR" dirty="0"/>
              <a:t>Force région lombo-pelvienne </a:t>
            </a:r>
          </a:p>
          <a:p>
            <a:pPr marL="0" lvl="0" indent="0" algn="ctr" rtl="0">
              <a:spcBef>
                <a:spcPts val="360"/>
              </a:spcBef>
              <a:spcAft>
                <a:spcPts val="0"/>
              </a:spcAft>
              <a:buNone/>
            </a:pPr>
            <a:r>
              <a:rPr lang="fr-FR" dirty="0">
                <a:latin typeface="Comfortaa"/>
                <a:ea typeface="Comfortaa"/>
                <a:cs typeface="Comfortaa"/>
                <a:sym typeface="Comfortaa"/>
              </a:rPr>
              <a:t>Force du grip</a:t>
            </a:r>
            <a:endParaRPr dirty="0">
              <a:latin typeface="Comfortaa"/>
              <a:ea typeface="Comfortaa"/>
              <a:cs typeface="Comfortaa"/>
              <a:sym typeface="Comfortaa"/>
            </a:endParaRPr>
          </a:p>
          <a:p>
            <a:pPr marL="0" lvl="0" indent="0" algn="ctr" rtl="0">
              <a:spcBef>
                <a:spcPts val="360"/>
              </a:spcBef>
              <a:spcAft>
                <a:spcPts val="0"/>
              </a:spcAft>
              <a:buNone/>
            </a:pPr>
            <a:r>
              <a:rPr lang="fr-FR" dirty="0">
                <a:latin typeface="Comfortaa"/>
                <a:ea typeface="Comfortaa"/>
                <a:cs typeface="Comfortaa"/>
                <a:sym typeface="Comfortaa"/>
              </a:rPr>
              <a:t>Force de traction </a:t>
            </a:r>
            <a:endParaRPr dirty="0"/>
          </a:p>
        </p:txBody>
      </p:sp>
      <p:sp>
        <p:nvSpPr>
          <p:cNvPr id="144" name="Google Shape;144;g3a7e84cf47d_0_19"/>
          <p:cNvSpPr txBox="1">
            <a:spLocks noGrp="1"/>
          </p:cNvSpPr>
          <p:nvPr>
            <p:ph type="title"/>
          </p:nvPr>
        </p:nvSpPr>
        <p:spPr>
          <a:xfrm>
            <a:off x="609600" y="548680"/>
            <a:ext cx="10972800" cy="648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dirty="0">
                <a:latin typeface="Comfortaa"/>
                <a:ea typeface="Comfortaa"/>
                <a:cs typeface="Comfortaa"/>
                <a:sym typeface="Comfortaa"/>
              </a:rPr>
              <a:t>Listing des Tests :</a:t>
            </a:r>
            <a:endParaRPr dirty="0">
              <a:latin typeface="Comfortaa"/>
              <a:ea typeface="Comfortaa"/>
              <a:cs typeface="Comfortaa"/>
              <a:sym typeface="Comfortaa"/>
            </a:endParaRPr>
          </a:p>
        </p:txBody>
      </p:sp>
      <p:sp>
        <p:nvSpPr>
          <p:cNvPr id="145" name="Google Shape;145;g3a7e84cf47d_0_19"/>
          <p:cNvSpPr txBox="1">
            <a:spLocks noGrp="1"/>
          </p:cNvSpPr>
          <p:nvPr>
            <p:ph type="body" idx="2"/>
          </p:nvPr>
        </p:nvSpPr>
        <p:spPr>
          <a:xfrm>
            <a:off x="8112224" y="3521915"/>
            <a:ext cx="3600000" cy="2769300"/>
          </a:xfrm>
          <a:prstGeom prst="rect">
            <a:avLst/>
          </a:prstGeom>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0" lvl="0" indent="0" algn="ctr" rtl="0">
              <a:spcBef>
                <a:spcPts val="360"/>
              </a:spcBef>
              <a:spcAft>
                <a:spcPts val="0"/>
              </a:spcAft>
              <a:buNone/>
            </a:pPr>
            <a:r>
              <a:rPr lang="fr-FR" b="1" dirty="0">
                <a:latin typeface="Comfortaa"/>
                <a:ea typeface="Comfortaa"/>
                <a:cs typeface="Comfortaa"/>
                <a:sym typeface="Comfortaa"/>
              </a:rPr>
              <a:t>TESTS D’ENDURANCE</a:t>
            </a:r>
            <a:endParaRPr b="1" dirty="0">
              <a:latin typeface="Comfortaa"/>
              <a:ea typeface="Comfortaa"/>
              <a:cs typeface="Comfortaa"/>
              <a:sym typeface="Comfortaa"/>
            </a:endParaRPr>
          </a:p>
          <a:p>
            <a:pPr marL="0" lvl="0" indent="0" algn="ctr" rtl="0">
              <a:spcBef>
                <a:spcPts val="360"/>
              </a:spcBef>
              <a:spcAft>
                <a:spcPts val="0"/>
              </a:spcAft>
              <a:buNone/>
            </a:pPr>
            <a:endParaRPr dirty="0">
              <a:latin typeface="Comfortaa"/>
              <a:ea typeface="Comfortaa"/>
              <a:cs typeface="Comfortaa"/>
              <a:sym typeface="Comfortaa"/>
            </a:endParaRPr>
          </a:p>
          <a:p>
            <a:pPr marL="0" lvl="0" indent="0" algn="ctr" rtl="0">
              <a:spcBef>
                <a:spcPts val="360"/>
              </a:spcBef>
              <a:spcAft>
                <a:spcPts val="0"/>
              </a:spcAft>
              <a:buNone/>
            </a:pPr>
            <a:r>
              <a:rPr lang="fr-FR" dirty="0">
                <a:latin typeface="Comfortaa"/>
                <a:ea typeface="Comfortaa"/>
                <a:cs typeface="Comfortaa"/>
                <a:sym typeface="Comfortaa"/>
              </a:rPr>
              <a:t>Léger - Boucher</a:t>
            </a:r>
            <a:endParaRPr dirty="0">
              <a:latin typeface="Comfortaa"/>
              <a:ea typeface="Comfortaa"/>
              <a:cs typeface="Comfortaa"/>
              <a:sym typeface="Comfortaa"/>
            </a:endParaRPr>
          </a:p>
          <a:p>
            <a:pPr marL="0" lvl="0" indent="0" algn="ctr" rtl="0">
              <a:spcBef>
                <a:spcPts val="360"/>
              </a:spcBef>
              <a:spcAft>
                <a:spcPts val="0"/>
              </a:spcAft>
              <a:buNone/>
            </a:pPr>
            <a:r>
              <a:rPr lang="fr-FR" dirty="0">
                <a:latin typeface="Comfortaa"/>
                <a:ea typeface="Comfortaa"/>
                <a:cs typeface="Comfortaa"/>
                <a:sym typeface="Comfortaa"/>
              </a:rPr>
              <a:t>ou Test Navette </a:t>
            </a:r>
            <a:endParaRPr dirty="0">
              <a:latin typeface="Comfortaa"/>
              <a:ea typeface="Comfortaa"/>
              <a:cs typeface="Comfortaa"/>
              <a:sym typeface="Comfortaa"/>
            </a:endParaRPr>
          </a:p>
          <a:p>
            <a:pPr marL="0" lvl="0" indent="0" algn="ctr" rtl="0">
              <a:spcBef>
                <a:spcPts val="360"/>
              </a:spcBef>
              <a:spcAft>
                <a:spcPts val="0"/>
              </a:spcAft>
              <a:buNone/>
            </a:pPr>
            <a:r>
              <a:rPr lang="fr-FR" dirty="0">
                <a:latin typeface="Comfortaa"/>
                <a:ea typeface="Comfortaa"/>
                <a:cs typeface="Comfortaa"/>
                <a:sym typeface="Comfortaa"/>
              </a:rPr>
              <a:t>Test puissance Vélo en salle</a:t>
            </a:r>
            <a:endParaRPr dirty="0">
              <a:latin typeface="Comfortaa"/>
              <a:ea typeface="Comfortaa"/>
              <a:cs typeface="Comfortaa"/>
              <a:sym typeface="Comfortaa"/>
            </a:endParaRPr>
          </a:p>
          <a:p>
            <a:pPr marL="0" lvl="0" indent="0" algn="ctr" rtl="0">
              <a:spcBef>
                <a:spcPts val="360"/>
              </a:spcBef>
              <a:spcAft>
                <a:spcPts val="0"/>
              </a:spcAft>
              <a:buClr>
                <a:schemeClr val="dk1"/>
              </a:buClr>
              <a:buSzPts val="1100"/>
              <a:buFont typeface="Arial"/>
              <a:buNone/>
            </a:pPr>
            <a:r>
              <a:rPr lang="fr-FR" dirty="0">
                <a:latin typeface="Comfortaa"/>
                <a:ea typeface="Comfortaa"/>
                <a:cs typeface="Comfortaa"/>
                <a:sym typeface="Comfortaa"/>
              </a:rPr>
              <a:t>2000m Rameur</a:t>
            </a:r>
            <a:endParaRPr dirty="0">
              <a:latin typeface="Comfortaa"/>
              <a:ea typeface="Comfortaa"/>
              <a:cs typeface="Comfortaa"/>
              <a:sym typeface="Comfortaa"/>
            </a:endParaRPr>
          </a:p>
          <a:p>
            <a:pPr marL="0" lvl="0" indent="0" algn="ctr" rtl="0">
              <a:spcBef>
                <a:spcPts val="360"/>
              </a:spcBef>
              <a:spcAft>
                <a:spcPts val="0"/>
              </a:spcAft>
              <a:buNone/>
            </a:pPr>
            <a:endParaRPr dirty="0">
              <a:latin typeface="Comfortaa"/>
              <a:ea typeface="Comfortaa"/>
              <a:cs typeface="Comfortaa"/>
              <a:sym typeface="Comfortaa"/>
            </a:endParaRPr>
          </a:p>
        </p:txBody>
      </p:sp>
      <p:sp>
        <p:nvSpPr>
          <p:cNvPr id="146" name="Google Shape;146;g3a7e84cf47d_0_19"/>
          <p:cNvSpPr txBox="1">
            <a:spLocks noGrp="1"/>
          </p:cNvSpPr>
          <p:nvPr>
            <p:ph type="body" idx="3"/>
          </p:nvPr>
        </p:nvSpPr>
        <p:spPr>
          <a:xfrm>
            <a:off x="97971" y="3521922"/>
            <a:ext cx="4147458" cy="2769300"/>
          </a:xfrm>
          <a:prstGeom prst="rect">
            <a:avLst/>
          </a:prstGeom>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0" lvl="0" indent="0" algn="ctr" rtl="0">
              <a:spcBef>
                <a:spcPts val="360"/>
              </a:spcBef>
              <a:spcAft>
                <a:spcPts val="0"/>
              </a:spcAft>
              <a:buNone/>
            </a:pPr>
            <a:r>
              <a:rPr lang="fr-FR" b="1" dirty="0">
                <a:latin typeface="Comfortaa"/>
                <a:ea typeface="Comfortaa"/>
                <a:cs typeface="Comfortaa"/>
                <a:sym typeface="Comfortaa"/>
              </a:rPr>
              <a:t>TESTS RESPIRATION - MOBILITÉ</a:t>
            </a:r>
            <a:endParaRPr b="1" dirty="0">
              <a:latin typeface="Comfortaa"/>
              <a:ea typeface="Comfortaa"/>
              <a:cs typeface="Comfortaa"/>
              <a:sym typeface="Comfortaa"/>
            </a:endParaRPr>
          </a:p>
          <a:p>
            <a:pPr marL="0" lvl="0" indent="0" algn="ctr" rtl="0">
              <a:spcBef>
                <a:spcPts val="360"/>
              </a:spcBef>
              <a:spcAft>
                <a:spcPts val="0"/>
              </a:spcAft>
              <a:buNone/>
            </a:pPr>
            <a:endParaRPr dirty="0">
              <a:latin typeface="Comfortaa"/>
              <a:ea typeface="Comfortaa"/>
              <a:cs typeface="Comfortaa"/>
              <a:sym typeface="Comfortaa"/>
            </a:endParaRPr>
          </a:p>
          <a:p>
            <a:pPr marL="0" lvl="0" indent="0" algn="ctr" rtl="0">
              <a:spcBef>
                <a:spcPts val="360"/>
              </a:spcBef>
              <a:spcAft>
                <a:spcPts val="0"/>
              </a:spcAft>
              <a:buNone/>
            </a:pPr>
            <a:r>
              <a:rPr lang="fr-FR" dirty="0">
                <a:latin typeface="Comfortaa"/>
                <a:ea typeface="Comfortaa"/>
                <a:cs typeface="Comfortaa"/>
                <a:sym typeface="Comfortaa"/>
              </a:rPr>
              <a:t>Test de toux </a:t>
            </a:r>
            <a:endParaRPr dirty="0">
              <a:latin typeface="Comfortaa"/>
              <a:ea typeface="Comfortaa"/>
              <a:cs typeface="Comfortaa"/>
              <a:sym typeface="Comfortaa"/>
            </a:endParaRPr>
          </a:p>
          <a:p>
            <a:pPr marL="0" lvl="0" indent="0" algn="ctr" rtl="0">
              <a:spcBef>
                <a:spcPts val="360"/>
              </a:spcBef>
              <a:spcAft>
                <a:spcPts val="0"/>
              </a:spcAft>
              <a:buClr>
                <a:schemeClr val="dk1"/>
              </a:buClr>
              <a:buSzPts val="1100"/>
              <a:buFont typeface="Arial"/>
              <a:buNone/>
            </a:pPr>
            <a:r>
              <a:rPr lang="fr-FR" dirty="0">
                <a:latin typeface="Comfortaa"/>
                <a:ea typeface="Comfortaa"/>
                <a:cs typeface="Comfortaa"/>
                <a:sym typeface="Comfortaa"/>
              </a:rPr>
              <a:t>Activation du Transverse</a:t>
            </a:r>
            <a:endParaRPr dirty="0">
              <a:latin typeface="Comfortaa"/>
              <a:ea typeface="Comfortaa"/>
              <a:cs typeface="Comfortaa"/>
              <a:sym typeface="Comfortaa"/>
            </a:endParaRPr>
          </a:p>
          <a:p>
            <a:pPr marL="0" lvl="0" indent="0" algn="ctr" rtl="0">
              <a:spcBef>
                <a:spcPts val="360"/>
              </a:spcBef>
              <a:spcAft>
                <a:spcPts val="0"/>
              </a:spcAft>
              <a:buNone/>
            </a:pPr>
            <a:r>
              <a:rPr lang="fr-FR" dirty="0">
                <a:latin typeface="Comfortaa"/>
                <a:ea typeface="Comfortaa"/>
                <a:cs typeface="Comfortaa"/>
                <a:sym typeface="Comfortaa"/>
              </a:rPr>
              <a:t>Mobilité des Epaules</a:t>
            </a:r>
            <a:endParaRPr dirty="0">
              <a:latin typeface="Comfortaa"/>
              <a:ea typeface="Comfortaa"/>
              <a:cs typeface="Comfortaa"/>
              <a:sym typeface="Comfortaa"/>
            </a:endParaRPr>
          </a:p>
          <a:p>
            <a:pPr marL="0" lvl="0" indent="0" algn="ctr" rtl="0">
              <a:spcBef>
                <a:spcPts val="360"/>
              </a:spcBef>
              <a:spcAft>
                <a:spcPts val="0"/>
              </a:spcAft>
              <a:buNone/>
            </a:pPr>
            <a:r>
              <a:rPr lang="fr-FR" dirty="0">
                <a:latin typeface="Comfortaa"/>
                <a:ea typeface="Comfortaa"/>
                <a:cs typeface="Comfortaa"/>
                <a:sym typeface="Comfortaa"/>
              </a:rPr>
              <a:t>Mobilités Thoracique</a:t>
            </a:r>
            <a:endParaRPr dirty="0">
              <a:latin typeface="Comfortaa"/>
              <a:ea typeface="Comfortaa"/>
              <a:cs typeface="Comfortaa"/>
              <a:sym typeface="Comfortaa"/>
            </a:endParaRPr>
          </a:p>
          <a:p>
            <a:pPr marL="0" lvl="0" indent="0" algn="ctr" rtl="0">
              <a:spcBef>
                <a:spcPts val="360"/>
              </a:spcBef>
              <a:spcAft>
                <a:spcPts val="0"/>
              </a:spcAft>
              <a:buNone/>
            </a:pPr>
            <a:r>
              <a:rPr lang="fr-FR" dirty="0">
                <a:latin typeface="Comfortaa"/>
                <a:ea typeface="Comfortaa"/>
                <a:cs typeface="Comfortaa"/>
                <a:sym typeface="Comfortaa"/>
              </a:rPr>
              <a:t>Mobilité de la Hanche</a:t>
            </a:r>
            <a:endParaRPr dirty="0">
              <a:latin typeface="Comfortaa"/>
              <a:ea typeface="Comfortaa"/>
              <a:cs typeface="Comfortaa"/>
              <a:sym typeface="Comfortaa"/>
            </a:endParaRPr>
          </a:p>
          <a:p>
            <a:pPr marL="0" lvl="0" indent="0" algn="ctr" rtl="0">
              <a:spcBef>
                <a:spcPts val="360"/>
              </a:spcBef>
              <a:spcAft>
                <a:spcPts val="0"/>
              </a:spcAft>
              <a:buNone/>
            </a:pPr>
            <a:r>
              <a:rPr lang="fr-FR" dirty="0">
                <a:latin typeface="Comfortaa"/>
                <a:ea typeface="Comfortaa"/>
                <a:cs typeface="Comfortaa"/>
                <a:sym typeface="Comfortaa"/>
              </a:rPr>
              <a:t>Mobilité des Chevilles</a:t>
            </a:r>
            <a:endParaRPr dirty="0">
              <a:latin typeface="Comfortaa"/>
              <a:ea typeface="Comfortaa"/>
              <a:cs typeface="Comfortaa"/>
              <a:sym typeface="Comfortaa"/>
            </a:endParaRPr>
          </a:p>
        </p:txBody>
      </p:sp>
      <p:sp>
        <p:nvSpPr>
          <p:cNvPr id="147" name="Google Shape;147;g3a7e84cf47d_0_19"/>
          <p:cNvSpPr txBox="1">
            <a:spLocks noGrp="1"/>
          </p:cNvSpPr>
          <p:nvPr>
            <p:ph type="body" idx="4"/>
          </p:nvPr>
        </p:nvSpPr>
        <p:spPr>
          <a:xfrm>
            <a:off x="335350" y="1258300"/>
            <a:ext cx="11425200" cy="2155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fr-FR" b="1" dirty="0">
                <a:latin typeface="Comfortaa"/>
                <a:ea typeface="Comfortaa"/>
                <a:cs typeface="Comfortaa"/>
                <a:sym typeface="Comfortaa"/>
              </a:rPr>
              <a:t>Conseil : un test est une évaluation standardisée et non un coaching</a:t>
            </a:r>
            <a:r>
              <a:rPr lang="fr-FR" dirty="0">
                <a:latin typeface="Comfortaa"/>
                <a:ea typeface="Comfortaa"/>
                <a:cs typeface="Comfortaa"/>
                <a:sym typeface="Comfortaa"/>
              </a:rPr>
              <a:t>. Être vigilant sur :</a:t>
            </a:r>
            <a:endParaRPr dirty="0">
              <a:latin typeface="Comfortaa"/>
              <a:ea typeface="Comfortaa"/>
              <a:cs typeface="Comfortaa"/>
              <a:sym typeface="Comfortaa"/>
            </a:endParaRPr>
          </a:p>
          <a:p>
            <a:pPr marL="457200" lvl="0" indent="-320040" algn="l" rtl="0">
              <a:spcBef>
                <a:spcPts val="360"/>
              </a:spcBef>
              <a:spcAft>
                <a:spcPts val="0"/>
              </a:spcAft>
              <a:buSzPts val="1440"/>
              <a:buFont typeface="Comfortaa"/>
              <a:buChar char="-"/>
            </a:pPr>
            <a:r>
              <a:rPr lang="fr-FR" dirty="0">
                <a:latin typeface="Comfortaa"/>
                <a:ea typeface="Comfortaa"/>
                <a:cs typeface="Comfortaa"/>
                <a:sym typeface="Comfortaa"/>
              </a:rPr>
              <a:t>Le déroulé du test</a:t>
            </a:r>
            <a:endParaRPr dirty="0">
              <a:latin typeface="Comfortaa"/>
              <a:ea typeface="Comfortaa"/>
              <a:cs typeface="Comfortaa"/>
              <a:sym typeface="Comfortaa"/>
            </a:endParaRPr>
          </a:p>
          <a:p>
            <a:pPr marL="457200" lvl="0" indent="-320040" algn="l" rtl="0">
              <a:spcBef>
                <a:spcPts val="0"/>
              </a:spcBef>
              <a:spcAft>
                <a:spcPts val="0"/>
              </a:spcAft>
              <a:buSzPts val="1440"/>
              <a:buFont typeface="Comfortaa"/>
              <a:buChar char="-"/>
            </a:pPr>
            <a:r>
              <a:rPr lang="fr-FR" dirty="0">
                <a:latin typeface="Comfortaa"/>
                <a:ea typeface="Comfortaa"/>
                <a:cs typeface="Comfortaa"/>
                <a:sym typeface="Comfortaa"/>
              </a:rPr>
              <a:t>Les consignes données : indiquer </a:t>
            </a:r>
            <a:r>
              <a:rPr lang="fr-FR" b="1" dirty="0">
                <a:latin typeface="Comfortaa"/>
                <a:ea typeface="Comfortaa"/>
                <a:cs typeface="Comfortaa"/>
                <a:sym typeface="Comfortaa"/>
              </a:rPr>
              <a:t>la position et dire </a:t>
            </a:r>
            <a:r>
              <a:rPr lang="fr-FR" sz="2200" b="1" dirty="0">
                <a:latin typeface="Comfortaa"/>
                <a:ea typeface="Comfortaa"/>
                <a:cs typeface="Comfortaa"/>
                <a:sym typeface="Comfortaa"/>
              </a:rPr>
              <a:t>seulement</a:t>
            </a:r>
            <a:r>
              <a:rPr lang="fr-FR" b="1" dirty="0">
                <a:latin typeface="Comfortaa"/>
                <a:ea typeface="Comfortaa"/>
                <a:cs typeface="Comfortaa"/>
                <a:sym typeface="Comfortaa"/>
              </a:rPr>
              <a:t> le geste à faire</a:t>
            </a:r>
            <a:r>
              <a:rPr lang="fr-FR" dirty="0">
                <a:latin typeface="Comfortaa"/>
                <a:ea typeface="Comfortaa"/>
                <a:cs typeface="Comfortaa"/>
                <a:sym typeface="Comfortaa"/>
              </a:rPr>
              <a:t> </a:t>
            </a:r>
            <a:endParaRPr dirty="0">
              <a:latin typeface="Comfortaa"/>
              <a:ea typeface="Comfortaa"/>
              <a:cs typeface="Comfortaa"/>
              <a:sym typeface="Comfortaa"/>
            </a:endParaRPr>
          </a:p>
          <a:p>
            <a:pPr marL="457200" lvl="0" indent="-320040" algn="l" rtl="0">
              <a:spcBef>
                <a:spcPts val="0"/>
              </a:spcBef>
              <a:spcAft>
                <a:spcPts val="0"/>
              </a:spcAft>
              <a:buSzPts val="1440"/>
              <a:buFont typeface="Comfortaa"/>
              <a:buChar char="-"/>
            </a:pPr>
            <a:r>
              <a:rPr lang="fr-FR" dirty="0">
                <a:latin typeface="Comfortaa"/>
                <a:ea typeface="Comfortaa"/>
                <a:cs typeface="Comfortaa"/>
                <a:sym typeface="Comfortaa"/>
              </a:rPr>
              <a:t>Ne pas expliquer comment réussir le test =&gt; résultat faussé. </a:t>
            </a:r>
            <a:endParaRPr dirty="0">
              <a:latin typeface="Comfortaa"/>
              <a:ea typeface="Comfortaa"/>
              <a:cs typeface="Comfortaa"/>
              <a:sym typeface="Comfortaa"/>
            </a:endParaRPr>
          </a:p>
          <a:p>
            <a:pPr marL="457200" lvl="0" indent="-320040" algn="l" rtl="0">
              <a:spcBef>
                <a:spcPts val="0"/>
              </a:spcBef>
              <a:spcAft>
                <a:spcPts val="0"/>
              </a:spcAft>
              <a:buSzPts val="1440"/>
              <a:buFont typeface="Comfortaa"/>
              <a:buChar char="-"/>
            </a:pPr>
            <a:r>
              <a:rPr lang="fr-FR" dirty="0">
                <a:latin typeface="Comfortaa"/>
                <a:ea typeface="Comfortaa"/>
                <a:cs typeface="Comfortaa"/>
                <a:sym typeface="Comfortaa"/>
              </a:rPr>
              <a:t>Si vous avez un doute =&gt; montrer une vidéo du test </a:t>
            </a:r>
            <a:endParaRPr dirty="0">
              <a:latin typeface="Comfortaa"/>
              <a:ea typeface="Comfortaa"/>
              <a:cs typeface="Comfortaa"/>
              <a:sym typeface="Comfortaa"/>
            </a:endParaRPr>
          </a:p>
          <a:p>
            <a:pPr marL="457200" lvl="0" indent="-320040" algn="l" rtl="0">
              <a:spcBef>
                <a:spcPts val="0"/>
              </a:spcBef>
              <a:spcAft>
                <a:spcPts val="0"/>
              </a:spcAft>
              <a:buSzPts val="1440"/>
              <a:buFont typeface="Comfortaa"/>
              <a:buChar char="-"/>
            </a:pPr>
            <a:r>
              <a:rPr lang="fr-FR" dirty="0">
                <a:latin typeface="Comfortaa"/>
                <a:ea typeface="Comfortaa"/>
                <a:cs typeface="Comfortaa"/>
                <a:sym typeface="Comfortaa"/>
              </a:rPr>
              <a:t>Les observables pour scorer et identifier la ou les causes possibles</a:t>
            </a:r>
            <a:endParaRPr dirty="0">
              <a:latin typeface="Comfortaa"/>
              <a:ea typeface="Comfortaa"/>
              <a:cs typeface="Comfortaa"/>
              <a:sym typeface="Comfortaa"/>
            </a:endParaRPr>
          </a:p>
          <a:p>
            <a:pPr marL="457200" lvl="0" indent="-320040" algn="l" rtl="0">
              <a:spcBef>
                <a:spcPts val="0"/>
              </a:spcBef>
              <a:spcAft>
                <a:spcPts val="0"/>
              </a:spcAft>
              <a:buSzPts val="1440"/>
              <a:buFont typeface="Comfortaa"/>
              <a:buChar char="-"/>
            </a:pPr>
            <a:r>
              <a:rPr lang="fr-FR" dirty="0">
                <a:latin typeface="Comfortaa"/>
                <a:ea typeface="Comfortaa"/>
                <a:cs typeface="Comfortaa"/>
                <a:sym typeface="Comfortaa"/>
              </a:rPr>
              <a:t>Remplir le SIS et remplir des préconisations via case “commentaires”</a:t>
            </a:r>
            <a:endParaRPr dirty="0">
              <a:latin typeface="Comfortaa"/>
              <a:ea typeface="Comfortaa"/>
              <a:cs typeface="Comfortaa"/>
              <a:sym typeface="Comforta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aab3bb293b_0_24"/>
          <p:cNvSpPr txBox="1">
            <a:spLocks noGrp="1"/>
          </p:cNvSpPr>
          <p:nvPr>
            <p:ph type="title"/>
          </p:nvPr>
        </p:nvSpPr>
        <p:spPr>
          <a:xfrm>
            <a:off x="609600" y="548680"/>
            <a:ext cx="3048000" cy="648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fr-FR" dirty="0">
                <a:latin typeface="Comfortaa"/>
                <a:ea typeface="Comfortaa"/>
                <a:cs typeface="Comfortaa"/>
                <a:sym typeface="Comfortaa"/>
              </a:rPr>
              <a:t>Test de Toux</a:t>
            </a:r>
            <a:endParaRPr dirty="0"/>
          </a:p>
        </p:txBody>
      </p:sp>
      <p:pic>
        <p:nvPicPr>
          <p:cNvPr id="154" name="Google Shape;154;g3aab3bb293b_0_24" title="Respiration-pilates - copie.jpg"/>
          <p:cNvPicPr preferRelativeResize="0"/>
          <p:nvPr/>
        </p:nvPicPr>
        <p:blipFill>
          <a:blip r:embed="rId3">
            <a:alphaModFix/>
          </a:blip>
          <a:stretch>
            <a:fillRect/>
          </a:stretch>
        </p:blipFill>
        <p:spPr>
          <a:xfrm>
            <a:off x="6732201" y="0"/>
            <a:ext cx="5459799" cy="3639850"/>
          </a:xfrm>
          <a:prstGeom prst="rect">
            <a:avLst/>
          </a:prstGeom>
          <a:noFill/>
          <a:ln>
            <a:noFill/>
          </a:ln>
        </p:spPr>
      </p:pic>
      <p:pic>
        <p:nvPicPr>
          <p:cNvPr id="155" name="Google Shape;155;g3aab3bb293b_0_24"/>
          <p:cNvPicPr preferRelativeResize="0"/>
          <p:nvPr/>
        </p:nvPicPr>
        <p:blipFill>
          <a:blip r:embed="rId4">
            <a:alphaModFix/>
          </a:blip>
          <a:stretch>
            <a:fillRect/>
          </a:stretch>
        </p:blipFill>
        <p:spPr>
          <a:xfrm>
            <a:off x="6732200" y="4210050"/>
            <a:ext cx="5459800" cy="2497843"/>
          </a:xfrm>
          <a:prstGeom prst="rect">
            <a:avLst/>
          </a:prstGeom>
          <a:noFill/>
          <a:ln>
            <a:noFill/>
          </a:ln>
        </p:spPr>
      </p:pic>
      <p:sp>
        <p:nvSpPr>
          <p:cNvPr id="156" name="Google Shape;156;g3aab3bb293b_0_24"/>
          <p:cNvSpPr txBox="1">
            <a:spLocks noGrp="1"/>
          </p:cNvSpPr>
          <p:nvPr>
            <p:ph type="body" idx="1"/>
          </p:nvPr>
        </p:nvSpPr>
        <p:spPr>
          <a:xfrm>
            <a:off x="150000" y="1322700"/>
            <a:ext cx="6445800" cy="1843800"/>
          </a:xfrm>
          <a:prstGeom prst="rect">
            <a:avLst/>
          </a:prstGeom>
        </p:spPr>
        <p:txBody>
          <a:bodyPr spcFirstLastPara="1" wrap="square" lIns="91425" tIns="45700" rIns="91425" bIns="45700" anchor="t" anchorCtr="0">
            <a:noAutofit/>
          </a:bodyPr>
          <a:lstStyle/>
          <a:p>
            <a:pPr marL="0" lvl="0" indent="0" algn="l" rtl="0">
              <a:spcBef>
                <a:spcPts val="600"/>
              </a:spcBef>
              <a:spcAft>
                <a:spcPts val="0"/>
              </a:spcAft>
              <a:buClr>
                <a:schemeClr val="dk1"/>
              </a:buClr>
              <a:buSzPts val="1100"/>
              <a:buFont typeface="Arial"/>
              <a:buNone/>
            </a:pPr>
            <a:r>
              <a:rPr lang="fr-FR" sz="1700" b="1">
                <a:latin typeface="Comfortaa"/>
                <a:ea typeface="Comfortaa"/>
                <a:cs typeface="Comfortaa"/>
                <a:sym typeface="Comfortaa"/>
              </a:rPr>
              <a:t>Déroulé du test : </a:t>
            </a:r>
            <a:endParaRPr sz="1700" b="1">
              <a:latin typeface="Comfortaa"/>
              <a:ea typeface="Comfortaa"/>
              <a:cs typeface="Comfortaa"/>
              <a:sym typeface="Comfortaa"/>
            </a:endParaRPr>
          </a:p>
          <a:p>
            <a:pPr marL="457200" lvl="0" indent="-308610" algn="l" rtl="0">
              <a:spcBef>
                <a:spcPts val="600"/>
              </a:spcBef>
              <a:spcAft>
                <a:spcPts val="0"/>
              </a:spcAft>
              <a:buSzPts val="1260"/>
              <a:buFont typeface="Comfortaa"/>
              <a:buChar char="-"/>
            </a:pPr>
            <a:r>
              <a:rPr lang="fr-FR" sz="1700">
                <a:latin typeface="Comfortaa"/>
                <a:ea typeface="Comfortaa"/>
                <a:cs typeface="Comfortaa"/>
                <a:sym typeface="Comfortaa"/>
              </a:rPr>
              <a:t>Allonger au sol - genoux fléchis </a:t>
            </a:r>
            <a:endParaRPr sz="1700">
              <a:latin typeface="Comfortaa"/>
              <a:ea typeface="Comfortaa"/>
              <a:cs typeface="Comfortaa"/>
              <a:sym typeface="Comfortaa"/>
            </a:endParaRPr>
          </a:p>
          <a:p>
            <a:pPr marL="457200" lvl="0" indent="-308610" algn="l" rtl="0">
              <a:spcBef>
                <a:spcPts val="0"/>
              </a:spcBef>
              <a:spcAft>
                <a:spcPts val="0"/>
              </a:spcAft>
              <a:buSzPts val="1260"/>
              <a:buFont typeface="Comfortaa"/>
              <a:buChar char="-"/>
            </a:pPr>
            <a:r>
              <a:rPr lang="fr-FR" sz="1700">
                <a:latin typeface="Comfortaa"/>
                <a:ea typeface="Comfortaa"/>
                <a:cs typeface="Comfortaa"/>
                <a:sym typeface="Comfortaa"/>
              </a:rPr>
              <a:t>1 main ventre / 1 main poitrine </a:t>
            </a:r>
            <a:endParaRPr sz="1700">
              <a:latin typeface="Comfortaa"/>
              <a:ea typeface="Comfortaa"/>
              <a:cs typeface="Comfortaa"/>
              <a:sym typeface="Comfortaa"/>
            </a:endParaRPr>
          </a:p>
          <a:p>
            <a:pPr marL="457200" lvl="0" indent="-308610" algn="l" rtl="0">
              <a:spcBef>
                <a:spcPts val="0"/>
              </a:spcBef>
              <a:spcAft>
                <a:spcPts val="0"/>
              </a:spcAft>
              <a:buSzPts val="1260"/>
              <a:buFont typeface="Comfortaa"/>
              <a:buChar char="-"/>
            </a:pPr>
            <a:r>
              <a:rPr lang="fr-FR" sz="1700">
                <a:latin typeface="Comfortaa"/>
                <a:ea typeface="Comfortaa"/>
                <a:cs typeface="Comfortaa"/>
                <a:sym typeface="Comfortaa"/>
              </a:rPr>
              <a:t>Simuler une toux 3 fois </a:t>
            </a:r>
            <a:endParaRPr sz="1700">
              <a:latin typeface="Comfortaa"/>
              <a:ea typeface="Comfortaa"/>
              <a:cs typeface="Comfortaa"/>
              <a:sym typeface="Comfortaa"/>
            </a:endParaRPr>
          </a:p>
          <a:p>
            <a:pPr marL="0" lvl="0" indent="0" algn="l" rtl="0">
              <a:spcBef>
                <a:spcPts val="600"/>
              </a:spcBef>
              <a:spcAft>
                <a:spcPts val="0"/>
              </a:spcAft>
              <a:buClr>
                <a:schemeClr val="dk1"/>
              </a:buClr>
              <a:buSzPts val="1100"/>
              <a:buFont typeface="Arial"/>
              <a:buNone/>
            </a:pPr>
            <a:r>
              <a:rPr lang="fr-FR" sz="1700" b="1">
                <a:latin typeface="Comfortaa"/>
                <a:ea typeface="Comfortaa"/>
                <a:cs typeface="Comfortaa"/>
                <a:sym typeface="Comfortaa"/>
              </a:rPr>
              <a:t>Observable : </a:t>
            </a:r>
            <a:endParaRPr sz="1700" b="1">
              <a:latin typeface="Comfortaa"/>
              <a:ea typeface="Comfortaa"/>
              <a:cs typeface="Comfortaa"/>
              <a:sym typeface="Comfortaa"/>
            </a:endParaRPr>
          </a:p>
          <a:p>
            <a:pPr marL="457200" lvl="0" indent="-308610" algn="l" rtl="0">
              <a:spcBef>
                <a:spcPts val="600"/>
              </a:spcBef>
              <a:spcAft>
                <a:spcPts val="0"/>
              </a:spcAft>
              <a:buSzPts val="1260"/>
              <a:buFont typeface="Comfortaa"/>
              <a:buChar char="-"/>
            </a:pPr>
            <a:r>
              <a:rPr lang="fr-FR" sz="1700">
                <a:latin typeface="Comfortaa"/>
                <a:ea typeface="Comfortaa"/>
                <a:cs typeface="Comfortaa"/>
                <a:sym typeface="Comfortaa"/>
              </a:rPr>
              <a:t>Mouvement de la tête - cage thoracique - ventre</a:t>
            </a:r>
            <a:endParaRPr sz="1700">
              <a:latin typeface="Comfortaa"/>
              <a:ea typeface="Comfortaa"/>
              <a:cs typeface="Comfortaa"/>
              <a:sym typeface="Comfortaa"/>
            </a:endParaRPr>
          </a:p>
          <a:p>
            <a:pPr marL="0" lvl="0" indent="0" algn="l" rtl="0">
              <a:spcBef>
                <a:spcPts val="600"/>
              </a:spcBef>
              <a:spcAft>
                <a:spcPts val="0"/>
              </a:spcAft>
              <a:buClr>
                <a:schemeClr val="dk1"/>
              </a:buClr>
              <a:buSzPts val="1100"/>
              <a:buFont typeface="Arial"/>
              <a:buNone/>
            </a:pPr>
            <a:endParaRPr sz="2000">
              <a:latin typeface="Comfortaa"/>
              <a:ea typeface="Comfortaa"/>
              <a:cs typeface="Comfortaa"/>
              <a:sym typeface="Comfortaa"/>
            </a:endParaRPr>
          </a:p>
          <a:p>
            <a:pPr marL="0" lvl="0" indent="0" algn="l" rtl="0">
              <a:spcBef>
                <a:spcPts val="600"/>
              </a:spcBef>
              <a:spcAft>
                <a:spcPts val="0"/>
              </a:spcAft>
              <a:buNone/>
            </a:pPr>
            <a:endParaRPr/>
          </a:p>
        </p:txBody>
      </p:sp>
      <p:graphicFrame>
        <p:nvGraphicFramePr>
          <p:cNvPr id="157" name="Google Shape;157;g3aab3bb293b_0_24"/>
          <p:cNvGraphicFramePr/>
          <p:nvPr>
            <p:extLst>
              <p:ext uri="{D42A27DB-BD31-4B8C-83A1-F6EECF244321}">
                <p14:modId xmlns:p14="http://schemas.microsoft.com/office/powerpoint/2010/main" val="3595174995"/>
              </p:ext>
            </p:extLst>
          </p:nvPr>
        </p:nvGraphicFramePr>
        <p:xfrm>
          <a:off x="113812" y="3417661"/>
          <a:ext cx="6518175" cy="3223675"/>
        </p:xfrm>
        <a:graphic>
          <a:graphicData uri="http://schemas.openxmlformats.org/drawingml/2006/table">
            <a:tbl>
              <a:tblPr>
                <a:noFill/>
                <a:tableStyleId>{5B55A3F1-B6AE-4880-9070-CC6AC8FFDEEA}</a:tableStyleId>
              </a:tblPr>
              <a:tblGrid>
                <a:gridCol w="919625">
                  <a:extLst>
                    <a:ext uri="{9D8B030D-6E8A-4147-A177-3AD203B41FA5}">
                      <a16:colId xmlns:a16="http://schemas.microsoft.com/office/drawing/2014/main" val="20000"/>
                    </a:ext>
                  </a:extLst>
                </a:gridCol>
                <a:gridCol w="5598550">
                  <a:extLst>
                    <a:ext uri="{9D8B030D-6E8A-4147-A177-3AD203B41FA5}">
                      <a16:colId xmlns:a16="http://schemas.microsoft.com/office/drawing/2014/main" val="20001"/>
                    </a:ext>
                  </a:extLst>
                </a:gridCol>
              </a:tblGrid>
              <a:tr h="445275">
                <a:tc>
                  <a:txBody>
                    <a:bodyPr/>
                    <a:lstStyle/>
                    <a:p>
                      <a:pPr marL="0" lvl="0" indent="0" algn="ctr" rtl="0">
                        <a:spcBef>
                          <a:spcPts val="0"/>
                        </a:spcBef>
                        <a:spcAft>
                          <a:spcPts val="0"/>
                        </a:spcAft>
                        <a:buNone/>
                      </a:pPr>
                      <a:r>
                        <a:rPr lang="fr-FR" b="1"/>
                        <a:t>SCORE</a:t>
                      </a:r>
                      <a:endParaRPr b="1"/>
                    </a:p>
                  </a:txBody>
                  <a:tcPr marL="91425" marR="91425" marT="91425" marB="91425"/>
                </a:tc>
                <a:tc>
                  <a:txBody>
                    <a:bodyPr/>
                    <a:lstStyle/>
                    <a:p>
                      <a:pPr marL="0" lvl="0" indent="0" algn="ctr" rtl="0">
                        <a:spcBef>
                          <a:spcPts val="0"/>
                        </a:spcBef>
                        <a:spcAft>
                          <a:spcPts val="0"/>
                        </a:spcAft>
                        <a:buNone/>
                      </a:pPr>
                      <a:r>
                        <a:rPr lang="fr-FR" b="1"/>
                        <a:t>OBSERVABLES</a:t>
                      </a:r>
                      <a:endParaRPr b="1"/>
                    </a:p>
                  </a:txBody>
                  <a:tcPr marL="91425" marR="91425" marT="91425" marB="91425"/>
                </a:tc>
                <a:extLst>
                  <a:ext uri="{0D108BD9-81ED-4DB2-BD59-A6C34878D82A}">
                    <a16:rowId xmlns:a16="http://schemas.microsoft.com/office/drawing/2014/main" val="10000"/>
                  </a:ext>
                </a:extLst>
              </a:tr>
              <a:tr h="723250">
                <a:tc>
                  <a:txBody>
                    <a:bodyPr/>
                    <a:lstStyle/>
                    <a:p>
                      <a:pPr marL="0" lvl="0" indent="0" algn="ctr" rtl="0">
                        <a:spcBef>
                          <a:spcPts val="0"/>
                        </a:spcBef>
                        <a:spcAft>
                          <a:spcPts val="0"/>
                        </a:spcAft>
                        <a:buNone/>
                      </a:pPr>
                      <a:r>
                        <a:rPr lang="fr-FR" b="1" dirty="0"/>
                        <a:t>0</a:t>
                      </a:r>
                      <a:endParaRPr b="1" dirty="0"/>
                    </a:p>
                  </a:txBody>
                  <a:tcPr marL="91425" marR="91425" marT="91425" marB="91425" anchor="ctr">
                    <a:solidFill>
                      <a:srgbClr val="FF0000"/>
                    </a:solidFill>
                  </a:tcPr>
                </a:tc>
                <a:tc>
                  <a:txBody>
                    <a:bodyPr/>
                    <a:lstStyle/>
                    <a:p>
                      <a:pPr marL="0" lvl="0" indent="0" algn="ctr" rtl="0">
                        <a:spcBef>
                          <a:spcPts val="600"/>
                        </a:spcBef>
                        <a:spcAft>
                          <a:spcPts val="0"/>
                        </a:spcAft>
                        <a:buNone/>
                      </a:pPr>
                      <a:r>
                        <a:rPr lang="fr-FR" sz="1600" b="1" dirty="0">
                          <a:solidFill>
                            <a:schemeClr val="dk2"/>
                          </a:solidFill>
                          <a:latin typeface="Comfortaa"/>
                          <a:ea typeface="Comfortaa"/>
                          <a:cs typeface="Comfortaa"/>
                          <a:sym typeface="Comfortaa"/>
                        </a:rPr>
                        <a:t>Ventre gonflé - cage thoracique se ferme - tête en arrière</a:t>
                      </a:r>
                      <a:endParaRPr sz="1600" b="1" dirty="0"/>
                    </a:p>
                  </a:txBody>
                  <a:tcPr marL="91425" marR="91425" marT="91425" marB="91425" anchor="ctr"/>
                </a:tc>
                <a:extLst>
                  <a:ext uri="{0D108BD9-81ED-4DB2-BD59-A6C34878D82A}">
                    <a16:rowId xmlns:a16="http://schemas.microsoft.com/office/drawing/2014/main" val="10001"/>
                  </a:ext>
                </a:extLst>
              </a:tr>
              <a:tr h="685050">
                <a:tc>
                  <a:txBody>
                    <a:bodyPr/>
                    <a:lstStyle/>
                    <a:p>
                      <a:pPr marL="0" lvl="0" indent="0" algn="ctr" rtl="0">
                        <a:spcBef>
                          <a:spcPts val="0"/>
                        </a:spcBef>
                        <a:spcAft>
                          <a:spcPts val="0"/>
                        </a:spcAft>
                        <a:buNone/>
                      </a:pPr>
                      <a:r>
                        <a:rPr lang="fr-FR" b="1"/>
                        <a:t>1</a:t>
                      </a:r>
                      <a:endParaRPr b="1"/>
                    </a:p>
                  </a:txBody>
                  <a:tcPr marL="91425" marR="91425" marT="91425" marB="91425" anchor="ctr">
                    <a:solidFill>
                      <a:srgbClr val="FF9900"/>
                    </a:solidFill>
                  </a:tcPr>
                </a:tc>
                <a:tc>
                  <a:txBody>
                    <a:bodyPr/>
                    <a:lstStyle/>
                    <a:p>
                      <a:pPr marL="0" lvl="0" indent="0" algn="ctr" rtl="0">
                        <a:spcBef>
                          <a:spcPts val="600"/>
                        </a:spcBef>
                        <a:spcAft>
                          <a:spcPts val="0"/>
                        </a:spcAft>
                        <a:buClr>
                          <a:schemeClr val="dk1"/>
                        </a:buClr>
                        <a:buSzPts val="1100"/>
                        <a:buFont typeface="Arial"/>
                        <a:buNone/>
                      </a:pPr>
                      <a:r>
                        <a:rPr lang="fr-FR" sz="1600" b="1" dirty="0">
                          <a:solidFill>
                            <a:schemeClr val="dk2"/>
                          </a:solidFill>
                          <a:latin typeface="Comfortaa"/>
                          <a:ea typeface="Comfortaa"/>
                          <a:cs typeface="Comfortaa"/>
                          <a:sym typeface="Comfortaa"/>
                        </a:rPr>
                        <a:t>Ventre gonflé - cage thoracique se ferme</a:t>
                      </a:r>
                      <a:endParaRPr sz="1600" b="1" dirty="0">
                        <a:solidFill>
                          <a:schemeClr val="dk2"/>
                        </a:solidFill>
                        <a:latin typeface="Comfortaa"/>
                        <a:ea typeface="Comfortaa"/>
                        <a:cs typeface="Comfortaa"/>
                        <a:sym typeface="Comfortaa"/>
                      </a:endParaRPr>
                    </a:p>
                    <a:p>
                      <a:pPr marL="0" lvl="0" indent="0" algn="ctr" rtl="0">
                        <a:spcBef>
                          <a:spcPts val="0"/>
                        </a:spcBef>
                        <a:spcAft>
                          <a:spcPts val="0"/>
                        </a:spcAft>
                        <a:buNone/>
                      </a:pPr>
                      <a:endParaRPr sz="1600" b="1" dirty="0"/>
                    </a:p>
                  </a:txBody>
                  <a:tcPr marL="91425" marR="91425" marT="91425" marB="91425" anchor="ctr"/>
                </a:tc>
                <a:extLst>
                  <a:ext uri="{0D108BD9-81ED-4DB2-BD59-A6C34878D82A}">
                    <a16:rowId xmlns:a16="http://schemas.microsoft.com/office/drawing/2014/main" val="10002"/>
                  </a:ext>
                </a:extLst>
              </a:tr>
              <a:tr h="685050">
                <a:tc>
                  <a:txBody>
                    <a:bodyPr/>
                    <a:lstStyle/>
                    <a:p>
                      <a:pPr marL="0" lvl="0" indent="0" algn="ctr" rtl="0">
                        <a:spcBef>
                          <a:spcPts val="0"/>
                        </a:spcBef>
                        <a:spcAft>
                          <a:spcPts val="0"/>
                        </a:spcAft>
                        <a:buNone/>
                      </a:pPr>
                      <a:r>
                        <a:rPr lang="fr-FR" b="1"/>
                        <a:t>2</a:t>
                      </a:r>
                      <a:endParaRPr b="1"/>
                    </a:p>
                  </a:txBody>
                  <a:tcPr marL="91425" marR="91425" marT="91425" marB="91425" anchor="ctr">
                    <a:solidFill>
                      <a:srgbClr val="FFFF00"/>
                    </a:solidFill>
                  </a:tcPr>
                </a:tc>
                <a:tc>
                  <a:txBody>
                    <a:bodyPr/>
                    <a:lstStyle/>
                    <a:p>
                      <a:pPr marL="0" lvl="0" indent="0" algn="ctr" rtl="0">
                        <a:spcBef>
                          <a:spcPts val="600"/>
                        </a:spcBef>
                        <a:spcAft>
                          <a:spcPts val="0"/>
                        </a:spcAft>
                        <a:buClr>
                          <a:schemeClr val="dk1"/>
                        </a:buClr>
                        <a:buSzPts val="1100"/>
                        <a:buFont typeface="Arial"/>
                        <a:buNone/>
                      </a:pPr>
                      <a:r>
                        <a:rPr lang="fr-FR" sz="1600" b="1" dirty="0">
                          <a:solidFill>
                            <a:schemeClr val="dk2"/>
                          </a:solidFill>
                          <a:latin typeface="Comfortaa"/>
                          <a:ea typeface="Comfortaa"/>
                          <a:cs typeface="Comfortaa"/>
                          <a:sym typeface="Comfortaa"/>
                        </a:rPr>
                        <a:t>Ventre se contracte - cage thoracique se ferme</a:t>
                      </a:r>
                      <a:endParaRPr sz="1600" b="1" dirty="0">
                        <a:solidFill>
                          <a:schemeClr val="dk2"/>
                        </a:solidFill>
                        <a:latin typeface="Comfortaa"/>
                        <a:ea typeface="Comfortaa"/>
                        <a:cs typeface="Comfortaa"/>
                        <a:sym typeface="Comfortaa"/>
                      </a:endParaRPr>
                    </a:p>
                    <a:p>
                      <a:pPr marL="0" lvl="0" indent="0" algn="ctr" rtl="0">
                        <a:spcBef>
                          <a:spcPts val="0"/>
                        </a:spcBef>
                        <a:spcAft>
                          <a:spcPts val="0"/>
                        </a:spcAft>
                        <a:buNone/>
                      </a:pPr>
                      <a:endParaRPr sz="1600" b="1" dirty="0"/>
                    </a:p>
                  </a:txBody>
                  <a:tcPr marL="91425" marR="91425" marT="91425" marB="91425" anchor="ctr"/>
                </a:tc>
                <a:extLst>
                  <a:ext uri="{0D108BD9-81ED-4DB2-BD59-A6C34878D82A}">
                    <a16:rowId xmlns:a16="http://schemas.microsoft.com/office/drawing/2014/main" val="10003"/>
                  </a:ext>
                </a:extLst>
              </a:tr>
              <a:tr h="685050">
                <a:tc>
                  <a:txBody>
                    <a:bodyPr/>
                    <a:lstStyle/>
                    <a:p>
                      <a:pPr marL="0" lvl="0" indent="0" algn="ctr" rtl="0">
                        <a:spcBef>
                          <a:spcPts val="0"/>
                        </a:spcBef>
                        <a:spcAft>
                          <a:spcPts val="0"/>
                        </a:spcAft>
                        <a:buNone/>
                      </a:pPr>
                      <a:r>
                        <a:rPr lang="fr-FR" b="1"/>
                        <a:t>3</a:t>
                      </a:r>
                      <a:endParaRPr b="1"/>
                    </a:p>
                  </a:txBody>
                  <a:tcPr marL="91425" marR="91425" marT="91425" marB="91425" anchor="ctr">
                    <a:solidFill>
                      <a:srgbClr val="00FF00"/>
                    </a:solidFill>
                  </a:tcPr>
                </a:tc>
                <a:tc>
                  <a:txBody>
                    <a:bodyPr/>
                    <a:lstStyle/>
                    <a:p>
                      <a:pPr marL="0" lvl="0" indent="0" algn="ctr" rtl="0">
                        <a:spcBef>
                          <a:spcPts val="600"/>
                        </a:spcBef>
                        <a:spcAft>
                          <a:spcPts val="0"/>
                        </a:spcAft>
                        <a:buClr>
                          <a:schemeClr val="dk1"/>
                        </a:buClr>
                        <a:buSzPts val="1100"/>
                        <a:buFont typeface="Arial"/>
                        <a:buNone/>
                      </a:pPr>
                      <a:r>
                        <a:rPr lang="fr-FR" sz="1600" b="1" dirty="0">
                          <a:solidFill>
                            <a:schemeClr val="dk2"/>
                          </a:solidFill>
                          <a:latin typeface="Comfortaa"/>
                          <a:ea typeface="Comfortaa"/>
                          <a:cs typeface="Comfortaa"/>
                          <a:sym typeface="Comfortaa"/>
                        </a:rPr>
                        <a:t>Ventre se contracte - cage thoracique s’ouvre</a:t>
                      </a:r>
                      <a:endParaRPr sz="1600" b="1" dirty="0">
                        <a:solidFill>
                          <a:schemeClr val="dk2"/>
                        </a:solidFill>
                        <a:latin typeface="Comfortaa"/>
                        <a:ea typeface="Comfortaa"/>
                        <a:cs typeface="Comfortaa"/>
                        <a:sym typeface="Comfortaa"/>
                      </a:endParaRPr>
                    </a:p>
                    <a:p>
                      <a:pPr marL="0" lvl="0" indent="0" algn="ctr" rtl="0">
                        <a:spcBef>
                          <a:spcPts val="0"/>
                        </a:spcBef>
                        <a:spcAft>
                          <a:spcPts val="0"/>
                        </a:spcAft>
                        <a:buNone/>
                      </a:pPr>
                      <a:endParaRPr sz="1600" b="1" dirty="0"/>
                    </a:p>
                  </a:txBody>
                  <a:tcPr marL="91425" marR="91425" marT="91425" marB="91425"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3aab3bb293b_0_0"/>
          <p:cNvSpPr txBox="1">
            <a:spLocks noGrp="1"/>
          </p:cNvSpPr>
          <p:nvPr>
            <p:ph type="title"/>
          </p:nvPr>
        </p:nvSpPr>
        <p:spPr>
          <a:xfrm>
            <a:off x="609600" y="548680"/>
            <a:ext cx="8369147" cy="648000"/>
          </a:xfrm>
          <a:prstGeom prst="rect">
            <a:avLst/>
          </a:prstGeom>
        </p:spPr>
        <p:txBody>
          <a:bodyPr spcFirstLastPara="1" wrap="square" lIns="91425" tIns="45700" rIns="91425" bIns="45700" anchor="t" anchorCtr="0">
            <a:noAutofit/>
          </a:bodyPr>
          <a:lstStyle/>
          <a:p>
            <a:pPr lvl="0"/>
            <a:r>
              <a:rPr lang="fr-FR" dirty="0">
                <a:latin typeface="Comfortaa"/>
                <a:ea typeface="Comfortaa"/>
                <a:cs typeface="Comfortaa"/>
                <a:sym typeface="Comfortaa"/>
              </a:rPr>
              <a:t>Activation du Transverse   </a:t>
            </a:r>
            <a:r>
              <a:rPr lang="fr-FR" sz="2000" b="0" dirty="0">
                <a:latin typeface="Comfortaa"/>
                <a:ea typeface="Comfortaa"/>
                <a:cs typeface="Comfortaa"/>
                <a:sym typeface="Comfortaa"/>
              </a:rPr>
              <a:t>(</a:t>
            </a:r>
            <a:r>
              <a:rPr lang="fr-FR" sz="2000" dirty="0">
                <a:latin typeface="Comfortaa"/>
                <a:ea typeface="Comfortaa"/>
                <a:cs typeface="Comfortaa"/>
                <a:sym typeface="Comfortaa"/>
              </a:rPr>
              <a:t>PILATE TEST</a:t>
            </a:r>
            <a:r>
              <a:rPr lang="fr-FR" sz="2000" b="0" dirty="0">
                <a:latin typeface="Comfortaa"/>
                <a:ea typeface="Comfortaa"/>
                <a:cs typeface="Comfortaa"/>
                <a:sym typeface="Comfortaa"/>
              </a:rPr>
              <a:t>)</a:t>
            </a:r>
            <a:endParaRPr sz="2000" b="0" dirty="0">
              <a:latin typeface="Comfortaa"/>
              <a:ea typeface="Comfortaa"/>
              <a:cs typeface="Comfortaa"/>
              <a:sym typeface="Comfortaa"/>
            </a:endParaRPr>
          </a:p>
        </p:txBody>
      </p:sp>
      <p:pic>
        <p:nvPicPr>
          <p:cNvPr id="164" name="Google Shape;164;g3aab3bb293b_0_0" title="SUPINE-90-90-MARCHING-PELVIC-BRACING.jpg"/>
          <p:cNvPicPr preferRelativeResize="0">
            <a:picLocks noGrp="1"/>
          </p:cNvPicPr>
          <p:nvPr>
            <p:ph type="pic" idx="2"/>
          </p:nvPr>
        </p:nvPicPr>
        <p:blipFill rotWithShape="1">
          <a:blip r:embed="rId3">
            <a:alphaModFix/>
          </a:blip>
          <a:srcRect l="1012" r="19886"/>
          <a:stretch/>
        </p:blipFill>
        <p:spPr>
          <a:xfrm>
            <a:off x="5946700" y="2449379"/>
            <a:ext cx="6245300" cy="4427821"/>
          </a:xfrm>
          <a:prstGeom prst="rect">
            <a:avLst/>
          </a:prstGeom>
        </p:spPr>
      </p:pic>
      <p:sp>
        <p:nvSpPr>
          <p:cNvPr id="165" name="Google Shape;165;g3aab3bb293b_0_0"/>
          <p:cNvSpPr txBox="1">
            <a:spLocks noGrp="1"/>
          </p:cNvSpPr>
          <p:nvPr>
            <p:ph type="body" idx="1"/>
          </p:nvPr>
        </p:nvSpPr>
        <p:spPr>
          <a:xfrm>
            <a:off x="624425" y="1237626"/>
            <a:ext cx="8545200" cy="3031200"/>
          </a:xfrm>
          <a:prstGeom prst="rect">
            <a:avLst/>
          </a:prstGeom>
        </p:spPr>
        <p:txBody>
          <a:bodyPr spcFirstLastPara="1" wrap="square" lIns="91425" tIns="45700" rIns="91425" bIns="45700" anchor="t" anchorCtr="0">
            <a:noAutofit/>
          </a:bodyPr>
          <a:lstStyle/>
          <a:p>
            <a:pPr marL="0" lvl="0" indent="0" algn="l" rtl="0">
              <a:spcBef>
                <a:spcPts val="600"/>
              </a:spcBef>
              <a:spcAft>
                <a:spcPts val="0"/>
              </a:spcAft>
              <a:buClr>
                <a:schemeClr val="dk1"/>
              </a:buClr>
              <a:buSzPts val="1100"/>
              <a:buFont typeface="Arial"/>
              <a:buNone/>
            </a:pPr>
            <a:r>
              <a:rPr lang="fr-FR" sz="1700" dirty="0">
                <a:latin typeface="Comfortaa"/>
                <a:ea typeface="Comfortaa"/>
                <a:cs typeface="Comfortaa"/>
                <a:sym typeface="Comfortaa"/>
              </a:rPr>
              <a:t>Matériel : aucun</a:t>
            </a:r>
            <a:endParaRPr sz="1700" dirty="0">
              <a:latin typeface="Comfortaa"/>
              <a:ea typeface="Comfortaa"/>
              <a:cs typeface="Comfortaa"/>
              <a:sym typeface="Comfortaa"/>
            </a:endParaRPr>
          </a:p>
          <a:p>
            <a:pPr marL="0" lvl="0" indent="0" algn="l" rtl="0">
              <a:spcBef>
                <a:spcPts val="600"/>
              </a:spcBef>
              <a:spcAft>
                <a:spcPts val="0"/>
              </a:spcAft>
              <a:buClr>
                <a:schemeClr val="dk1"/>
              </a:buClr>
              <a:buSzPts val="1100"/>
              <a:buFont typeface="Arial"/>
              <a:buNone/>
            </a:pPr>
            <a:r>
              <a:rPr lang="fr-FR" sz="1700" b="1" dirty="0">
                <a:latin typeface="Comfortaa"/>
                <a:ea typeface="Comfortaa"/>
                <a:cs typeface="Comfortaa"/>
                <a:sym typeface="Comfortaa"/>
              </a:rPr>
              <a:t>Déroulé du test :</a:t>
            </a:r>
            <a:endParaRPr sz="1700" b="1" dirty="0">
              <a:latin typeface="Comfortaa"/>
              <a:ea typeface="Comfortaa"/>
              <a:cs typeface="Comfortaa"/>
              <a:sym typeface="Comfortaa"/>
            </a:endParaRPr>
          </a:p>
          <a:p>
            <a:pPr marL="457200" lvl="0" indent="-336550" algn="l" rtl="0">
              <a:spcBef>
                <a:spcPts val="600"/>
              </a:spcBef>
              <a:spcAft>
                <a:spcPts val="0"/>
              </a:spcAft>
              <a:buSzPts val="1700"/>
              <a:buFont typeface="Comfortaa"/>
              <a:buChar char="-"/>
            </a:pPr>
            <a:r>
              <a:rPr lang="fr-FR" sz="1700" dirty="0">
                <a:latin typeface="Comfortaa"/>
                <a:ea typeface="Comfortaa"/>
                <a:cs typeface="Comfortaa"/>
                <a:sym typeface="Comfortaa"/>
              </a:rPr>
              <a:t>Allonger sur le dos - Genoux à 90°</a:t>
            </a:r>
            <a:endParaRPr sz="1700" dirty="0">
              <a:latin typeface="Comfortaa"/>
              <a:ea typeface="Comfortaa"/>
              <a:cs typeface="Comfortaa"/>
              <a:sym typeface="Comfortaa"/>
            </a:endParaRPr>
          </a:p>
          <a:p>
            <a:pPr marL="457200" lvl="0" indent="-336550" algn="l" rtl="0">
              <a:spcBef>
                <a:spcPts val="0"/>
              </a:spcBef>
              <a:spcAft>
                <a:spcPts val="0"/>
              </a:spcAft>
              <a:buSzPts val="1700"/>
              <a:buFont typeface="Comfortaa"/>
              <a:buChar char="-"/>
            </a:pPr>
            <a:r>
              <a:rPr lang="fr-FR" sz="1700" dirty="0">
                <a:latin typeface="Comfortaa"/>
                <a:ea typeface="Comfortaa"/>
                <a:cs typeface="Comfortaa"/>
                <a:sym typeface="Comfortaa"/>
              </a:rPr>
              <a:t>Le testeur place une main sur les lombaires </a:t>
            </a:r>
            <a:endParaRPr sz="1700" dirty="0">
              <a:latin typeface="Comfortaa"/>
              <a:ea typeface="Comfortaa"/>
              <a:cs typeface="Comfortaa"/>
              <a:sym typeface="Comfortaa"/>
            </a:endParaRPr>
          </a:p>
          <a:p>
            <a:pPr marL="457200" lvl="0" indent="-336550" algn="l" rtl="0">
              <a:spcBef>
                <a:spcPts val="0"/>
              </a:spcBef>
              <a:spcAft>
                <a:spcPts val="0"/>
              </a:spcAft>
              <a:buSzPts val="1700"/>
              <a:buFont typeface="Comfortaa"/>
              <a:buChar char="-"/>
            </a:pPr>
            <a:r>
              <a:rPr lang="fr-FR" sz="1700" dirty="0">
                <a:latin typeface="Comfortaa"/>
                <a:ea typeface="Comfortaa"/>
                <a:cs typeface="Comfortaa"/>
                <a:sym typeface="Comfortaa"/>
              </a:rPr>
              <a:t>Respirer normalement - tenir 3 respirations</a:t>
            </a:r>
            <a:endParaRPr sz="1700" dirty="0">
              <a:latin typeface="Comfortaa"/>
              <a:ea typeface="Comfortaa"/>
              <a:cs typeface="Comfortaa"/>
              <a:sym typeface="Comfortaa"/>
            </a:endParaRPr>
          </a:p>
          <a:p>
            <a:pPr marL="457200" lvl="0" indent="-336550" algn="l" rtl="0">
              <a:spcBef>
                <a:spcPts val="0"/>
              </a:spcBef>
              <a:spcAft>
                <a:spcPts val="0"/>
              </a:spcAft>
              <a:buSzPts val="1700"/>
              <a:buFont typeface="Comfortaa"/>
              <a:buChar char="-"/>
            </a:pPr>
            <a:r>
              <a:rPr lang="fr-FR" sz="1700" dirty="0">
                <a:latin typeface="Comfortaa"/>
                <a:ea typeface="Comfortaa"/>
                <a:cs typeface="Comfortaa"/>
                <a:sym typeface="Comfortaa"/>
              </a:rPr>
              <a:t>Allonger une jambe à 45° puis l’autre toujours 3 respirations</a:t>
            </a:r>
            <a:endParaRPr sz="1700" dirty="0">
              <a:latin typeface="Comfortaa"/>
              <a:ea typeface="Comfortaa"/>
              <a:cs typeface="Comfortaa"/>
              <a:sym typeface="Comfortaa"/>
            </a:endParaRPr>
          </a:p>
          <a:p>
            <a:pPr marL="457200" lvl="0" indent="-336550" algn="l" rtl="0">
              <a:spcBef>
                <a:spcPts val="0"/>
              </a:spcBef>
              <a:spcAft>
                <a:spcPts val="0"/>
              </a:spcAft>
              <a:buSzPts val="1700"/>
              <a:buFont typeface="Comfortaa"/>
              <a:buChar char="-"/>
            </a:pPr>
            <a:r>
              <a:rPr lang="fr-FR" sz="1700" dirty="0">
                <a:latin typeface="Comfortaa"/>
                <a:ea typeface="Comfortaa"/>
                <a:cs typeface="Comfortaa"/>
                <a:sym typeface="Comfortaa"/>
              </a:rPr>
              <a:t>Si aucun changement allonger les deux </a:t>
            </a:r>
            <a:endParaRPr sz="1700" dirty="0">
              <a:latin typeface="Comfortaa"/>
              <a:ea typeface="Comfortaa"/>
              <a:cs typeface="Comfortaa"/>
              <a:sym typeface="Comfortaa"/>
            </a:endParaRPr>
          </a:p>
          <a:p>
            <a:pPr marL="0" lvl="0" indent="0" algn="l" rtl="0">
              <a:spcBef>
                <a:spcPts val="600"/>
              </a:spcBef>
              <a:spcAft>
                <a:spcPts val="0"/>
              </a:spcAft>
              <a:buNone/>
            </a:pPr>
            <a:r>
              <a:rPr lang="fr-FR" sz="1700" b="1" dirty="0">
                <a:latin typeface="Comfortaa"/>
                <a:ea typeface="Comfortaa"/>
                <a:cs typeface="Comfortaa"/>
                <a:sym typeface="Comfortaa"/>
              </a:rPr>
              <a:t>Observable : </a:t>
            </a:r>
            <a:endParaRPr sz="1700" b="1" dirty="0">
              <a:latin typeface="Comfortaa"/>
              <a:ea typeface="Comfortaa"/>
              <a:cs typeface="Comfortaa"/>
              <a:sym typeface="Comfortaa"/>
            </a:endParaRPr>
          </a:p>
          <a:p>
            <a:pPr marL="457200" lvl="0" indent="-336550" algn="l" rtl="0">
              <a:spcBef>
                <a:spcPts val="600"/>
              </a:spcBef>
              <a:spcAft>
                <a:spcPts val="0"/>
              </a:spcAft>
              <a:buSzPts val="1700"/>
              <a:buFont typeface="Comfortaa"/>
              <a:buChar char="-"/>
            </a:pPr>
            <a:r>
              <a:rPr lang="fr-FR" sz="1700" dirty="0">
                <a:latin typeface="Comfortaa"/>
                <a:ea typeface="Comfortaa"/>
                <a:cs typeface="Comfortaa"/>
                <a:sym typeface="Comfortaa"/>
              </a:rPr>
              <a:t>Respiration qui change</a:t>
            </a:r>
            <a:endParaRPr sz="1700" dirty="0">
              <a:latin typeface="Comfortaa"/>
              <a:ea typeface="Comfortaa"/>
              <a:cs typeface="Comfortaa"/>
              <a:sym typeface="Comfortaa"/>
            </a:endParaRPr>
          </a:p>
          <a:p>
            <a:pPr marL="457200" lvl="0" indent="-336550" algn="l" rtl="0">
              <a:spcBef>
                <a:spcPts val="0"/>
              </a:spcBef>
              <a:spcAft>
                <a:spcPts val="0"/>
              </a:spcAft>
              <a:buSzPts val="1700"/>
              <a:buFont typeface="Comfortaa"/>
              <a:buChar char="-"/>
            </a:pPr>
            <a:r>
              <a:rPr lang="fr-FR" sz="1700" dirty="0">
                <a:latin typeface="Comfortaa"/>
                <a:ea typeface="Comfortaa"/>
                <a:cs typeface="Comfortaa"/>
                <a:sym typeface="Comfortaa"/>
              </a:rPr>
              <a:t>Baisse de pression de la zone lombaire</a:t>
            </a:r>
            <a:endParaRPr sz="1700" dirty="0">
              <a:latin typeface="Comfortaa"/>
              <a:ea typeface="Comfortaa"/>
              <a:cs typeface="Comfortaa"/>
              <a:sym typeface="Comfortaa"/>
            </a:endParaRPr>
          </a:p>
          <a:p>
            <a:pPr marL="0" lvl="0" indent="0" algn="l" rtl="0">
              <a:spcBef>
                <a:spcPts val="600"/>
              </a:spcBef>
              <a:spcAft>
                <a:spcPts val="0"/>
              </a:spcAft>
              <a:buClr>
                <a:schemeClr val="dk1"/>
              </a:buClr>
              <a:buSzPts val="1100"/>
              <a:buFont typeface="Arial"/>
              <a:buNone/>
            </a:pPr>
            <a:r>
              <a:rPr lang="fr-FR" sz="2000" dirty="0">
                <a:latin typeface="Comfortaa"/>
                <a:ea typeface="Comfortaa"/>
                <a:cs typeface="Comfortaa"/>
                <a:sym typeface="Comfortaa"/>
              </a:rPr>
              <a:t>.</a:t>
            </a:r>
            <a:endParaRPr sz="2000" dirty="0">
              <a:latin typeface="Comfortaa"/>
              <a:ea typeface="Comfortaa"/>
              <a:cs typeface="Comfortaa"/>
              <a:sym typeface="Comfortaa"/>
            </a:endParaRPr>
          </a:p>
          <a:p>
            <a:pPr marL="0" lvl="0" indent="0" algn="l" rtl="0">
              <a:spcBef>
                <a:spcPts val="600"/>
              </a:spcBef>
              <a:spcAft>
                <a:spcPts val="0"/>
              </a:spcAft>
              <a:buNone/>
            </a:pPr>
            <a:endParaRPr dirty="0"/>
          </a:p>
        </p:txBody>
      </p:sp>
      <p:graphicFrame>
        <p:nvGraphicFramePr>
          <p:cNvPr id="166" name="Google Shape;166;g3aab3bb293b_0_0"/>
          <p:cNvGraphicFramePr/>
          <p:nvPr>
            <p:extLst>
              <p:ext uri="{D42A27DB-BD31-4B8C-83A1-F6EECF244321}">
                <p14:modId xmlns:p14="http://schemas.microsoft.com/office/powerpoint/2010/main" val="3020957791"/>
              </p:ext>
            </p:extLst>
          </p:nvPr>
        </p:nvGraphicFramePr>
        <p:xfrm>
          <a:off x="108857" y="4309774"/>
          <a:ext cx="6335486" cy="2562217"/>
        </p:xfrm>
        <a:graphic>
          <a:graphicData uri="http://schemas.openxmlformats.org/drawingml/2006/table">
            <a:tbl>
              <a:tblPr>
                <a:noFill/>
                <a:tableStyleId>{5B55A3F1-B6AE-4880-9070-CC6AC8FFDEEA}</a:tableStyleId>
              </a:tblPr>
              <a:tblGrid>
                <a:gridCol w="826835">
                  <a:extLst>
                    <a:ext uri="{9D8B030D-6E8A-4147-A177-3AD203B41FA5}">
                      <a16:colId xmlns:a16="http://schemas.microsoft.com/office/drawing/2014/main" val="20000"/>
                    </a:ext>
                  </a:extLst>
                </a:gridCol>
                <a:gridCol w="5508651">
                  <a:extLst>
                    <a:ext uri="{9D8B030D-6E8A-4147-A177-3AD203B41FA5}">
                      <a16:colId xmlns:a16="http://schemas.microsoft.com/office/drawing/2014/main" val="20001"/>
                    </a:ext>
                  </a:extLst>
                </a:gridCol>
              </a:tblGrid>
              <a:tr h="372374">
                <a:tc>
                  <a:txBody>
                    <a:bodyPr/>
                    <a:lstStyle/>
                    <a:p>
                      <a:pPr marL="0" lvl="0" indent="0" algn="ctr" rtl="0">
                        <a:spcBef>
                          <a:spcPts val="0"/>
                        </a:spcBef>
                        <a:spcAft>
                          <a:spcPts val="0"/>
                        </a:spcAft>
                        <a:buNone/>
                      </a:pPr>
                      <a:r>
                        <a:rPr lang="fr-FR" b="1"/>
                        <a:t>SCORE</a:t>
                      </a:r>
                      <a:endParaRPr b="1"/>
                    </a:p>
                  </a:txBody>
                  <a:tcPr marL="91425" marR="91425" marT="91425" marB="91425"/>
                </a:tc>
                <a:tc>
                  <a:txBody>
                    <a:bodyPr/>
                    <a:lstStyle/>
                    <a:p>
                      <a:pPr marL="0" lvl="0" indent="0" algn="ctr" rtl="0">
                        <a:spcBef>
                          <a:spcPts val="0"/>
                        </a:spcBef>
                        <a:spcAft>
                          <a:spcPts val="0"/>
                        </a:spcAft>
                        <a:buNone/>
                      </a:pPr>
                      <a:r>
                        <a:rPr lang="fr-FR" b="1"/>
                        <a:t>OBSERVABLES</a:t>
                      </a:r>
                      <a:endParaRPr b="1"/>
                    </a:p>
                  </a:txBody>
                  <a:tcPr marL="91425" marR="91425" marT="91425" marB="91425"/>
                </a:tc>
                <a:extLst>
                  <a:ext uri="{0D108BD9-81ED-4DB2-BD59-A6C34878D82A}">
                    <a16:rowId xmlns:a16="http://schemas.microsoft.com/office/drawing/2014/main" val="10000"/>
                  </a:ext>
                </a:extLst>
              </a:tr>
              <a:tr h="687484">
                <a:tc>
                  <a:txBody>
                    <a:bodyPr/>
                    <a:lstStyle/>
                    <a:p>
                      <a:pPr marL="0" lvl="0" indent="0" algn="ctr" rtl="0">
                        <a:spcBef>
                          <a:spcPts val="0"/>
                        </a:spcBef>
                        <a:spcAft>
                          <a:spcPts val="0"/>
                        </a:spcAft>
                        <a:buNone/>
                      </a:pPr>
                      <a:r>
                        <a:rPr lang="fr-FR" b="1"/>
                        <a:t>0</a:t>
                      </a:r>
                      <a:endParaRPr b="1"/>
                    </a:p>
                  </a:txBody>
                  <a:tcPr marL="91425" marR="91425" marT="91425" marB="91425" anchor="ctr">
                    <a:solidFill>
                      <a:srgbClr val="FF0000"/>
                    </a:solidFill>
                  </a:tcPr>
                </a:tc>
                <a:tc>
                  <a:txBody>
                    <a:bodyPr/>
                    <a:lstStyle/>
                    <a:p>
                      <a:pPr marL="0" lvl="0" indent="0" algn="ctr" rtl="0">
                        <a:spcBef>
                          <a:spcPts val="600"/>
                        </a:spcBef>
                        <a:spcAft>
                          <a:spcPts val="0"/>
                        </a:spcAft>
                        <a:buClr>
                          <a:schemeClr val="dk1"/>
                        </a:buClr>
                        <a:buSzPts val="1100"/>
                        <a:buFont typeface="Arial"/>
                        <a:buNone/>
                      </a:pPr>
                      <a:r>
                        <a:rPr lang="fr-FR" sz="1800" b="1" dirty="0">
                          <a:solidFill>
                            <a:schemeClr val="dk2"/>
                          </a:solidFill>
                          <a:latin typeface="Comfortaa"/>
                          <a:ea typeface="Comfortaa"/>
                          <a:cs typeface="Comfortaa"/>
                          <a:sym typeface="Comfortaa"/>
                        </a:rPr>
                        <a:t>impossible à tenir avec une respiration correcte</a:t>
                      </a:r>
                      <a:endParaRPr sz="1800" b="1" dirty="0"/>
                    </a:p>
                  </a:txBody>
                  <a:tcPr marL="91425" marR="91425" marT="91425" marB="91425" anchor="ctr"/>
                </a:tc>
                <a:extLst>
                  <a:ext uri="{0D108BD9-81ED-4DB2-BD59-A6C34878D82A}">
                    <a16:rowId xmlns:a16="http://schemas.microsoft.com/office/drawing/2014/main" val="10001"/>
                  </a:ext>
                </a:extLst>
              </a:tr>
              <a:tr h="429667">
                <a:tc>
                  <a:txBody>
                    <a:bodyPr/>
                    <a:lstStyle/>
                    <a:p>
                      <a:pPr marL="0" lvl="0" indent="0" algn="ctr" rtl="0">
                        <a:spcBef>
                          <a:spcPts val="0"/>
                        </a:spcBef>
                        <a:spcAft>
                          <a:spcPts val="0"/>
                        </a:spcAft>
                        <a:buNone/>
                      </a:pPr>
                      <a:r>
                        <a:rPr lang="fr-FR" b="1"/>
                        <a:t>1</a:t>
                      </a:r>
                      <a:endParaRPr b="1"/>
                    </a:p>
                  </a:txBody>
                  <a:tcPr marL="91425" marR="91425" marT="91425" marB="91425" anchor="ctr">
                    <a:solidFill>
                      <a:srgbClr val="FF9900"/>
                    </a:solidFill>
                  </a:tcPr>
                </a:tc>
                <a:tc>
                  <a:txBody>
                    <a:bodyPr/>
                    <a:lstStyle/>
                    <a:p>
                      <a:pPr marL="0" lvl="0" indent="0" algn="ctr" rtl="0">
                        <a:spcBef>
                          <a:spcPts val="600"/>
                        </a:spcBef>
                        <a:spcAft>
                          <a:spcPts val="0"/>
                        </a:spcAft>
                        <a:buClr>
                          <a:schemeClr val="dk1"/>
                        </a:buClr>
                        <a:buSzPts val="1100"/>
                        <a:buFont typeface="Arial"/>
                        <a:buNone/>
                      </a:pPr>
                      <a:r>
                        <a:rPr lang="fr-FR" sz="1800" b="1" dirty="0">
                          <a:solidFill>
                            <a:schemeClr val="dk2"/>
                          </a:solidFill>
                          <a:latin typeface="Comfortaa"/>
                          <a:ea typeface="Comfortaa"/>
                          <a:cs typeface="Comfortaa"/>
                          <a:sym typeface="Comfortaa"/>
                        </a:rPr>
                        <a:t>Position tenue avec respiration correcte</a:t>
                      </a:r>
                      <a:endParaRPr sz="1800" b="1" dirty="0">
                        <a:solidFill>
                          <a:schemeClr val="dk2"/>
                        </a:solidFill>
                        <a:latin typeface="Comfortaa"/>
                        <a:ea typeface="Comfortaa"/>
                        <a:cs typeface="Comfortaa"/>
                        <a:sym typeface="Comfortaa"/>
                      </a:endParaRPr>
                    </a:p>
                  </a:txBody>
                  <a:tcPr marL="91425" marR="91425" marT="91425" marB="91425" anchor="ctr"/>
                </a:tc>
                <a:extLst>
                  <a:ext uri="{0D108BD9-81ED-4DB2-BD59-A6C34878D82A}">
                    <a16:rowId xmlns:a16="http://schemas.microsoft.com/office/drawing/2014/main" val="10002"/>
                  </a:ext>
                </a:extLst>
              </a:tr>
              <a:tr h="429667">
                <a:tc>
                  <a:txBody>
                    <a:bodyPr/>
                    <a:lstStyle/>
                    <a:p>
                      <a:pPr marL="0" lvl="0" indent="0" algn="ctr" rtl="0">
                        <a:spcBef>
                          <a:spcPts val="0"/>
                        </a:spcBef>
                        <a:spcAft>
                          <a:spcPts val="0"/>
                        </a:spcAft>
                        <a:buNone/>
                      </a:pPr>
                      <a:r>
                        <a:rPr lang="fr-FR" b="1" dirty="0"/>
                        <a:t>2</a:t>
                      </a:r>
                      <a:endParaRPr b="1" dirty="0"/>
                    </a:p>
                  </a:txBody>
                  <a:tcPr marL="91425" marR="91425" marT="91425" marB="91425" anchor="ctr">
                    <a:solidFill>
                      <a:srgbClr val="FFFF00"/>
                    </a:solidFill>
                  </a:tcPr>
                </a:tc>
                <a:tc>
                  <a:txBody>
                    <a:bodyPr/>
                    <a:lstStyle/>
                    <a:p>
                      <a:pPr marL="0" lvl="0" indent="0" algn="ctr" rtl="0">
                        <a:spcBef>
                          <a:spcPts val="600"/>
                        </a:spcBef>
                        <a:spcAft>
                          <a:spcPts val="0"/>
                        </a:spcAft>
                        <a:buNone/>
                      </a:pPr>
                      <a:r>
                        <a:rPr lang="fr-FR" sz="1800" b="1" dirty="0">
                          <a:solidFill>
                            <a:schemeClr val="dk2"/>
                          </a:solidFill>
                          <a:latin typeface="Comfortaa"/>
                          <a:ea typeface="Comfortaa"/>
                          <a:cs typeface="Comfortaa"/>
                          <a:sym typeface="Comfortaa"/>
                        </a:rPr>
                        <a:t>1 jambe tendue avec respiration correcte</a:t>
                      </a:r>
                      <a:endParaRPr sz="1800" b="1" dirty="0"/>
                    </a:p>
                  </a:txBody>
                  <a:tcPr marL="91425" marR="91425" marT="91425" marB="91425" anchor="ctr"/>
                </a:tc>
                <a:extLst>
                  <a:ext uri="{0D108BD9-81ED-4DB2-BD59-A6C34878D82A}">
                    <a16:rowId xmlns:a16="http://schemas.microsoft.com/office/drawing/2014/main" val="10003"/>
                  </a:ext>
                </a:extLst>
              </a:tr>
              <a:tr h="520177">
                <a:tc>
                  <a:txBody>
                    <a:bodyPr/>
                    <a:lstStyle/>
                    <a:p>
                      <a:pPr marL="0" lvl="0" indent="0" algn="ctr" rtl="0">
                        <a:spcBef>
                          <a:spcPts val="0"/>
                        </a:spcBef>
                        <a:spcAft>
                          <a:spcPts val="0"/>
                        </a:spcAft>
                        <a:buNone/>
                      </a:pPr>
                      <a:r>
                        <a:rPr lang="fr-FR" b="1"/>
                        <a:t>3</a:t>
                      </a:r>
                      <a:endParaRPr b="1"/>
                    </a:p>
                  </a:txBody>
                  <a:tcPr marL="91425" marR="91425" marT="91425" marB="91425" anchor="ctr">
                    <a:solidFill>
                      <a:srgbClr val="00FF00"/>
                    </a:solidFill>
                  </a:tcPr>
                </a:tc>
                <a:tc>
                  <a:txBody>
                    <a:bodyPr/>
                    <a:lstStyle/>
                    <a:p>
                      <a:pPr marL="0" lvl="0" indent="0" algn="ctr" rtl="0">
                        <a:spcBef>
                          <a:spcPts val="600"/>
                        </a:spcBef>
                        <a:spcAft>
                          <a:spcPts val="0"/>
                        </a:spcAft>
                        <a:buNone/>
                      </a:pPr>
                      <a:r>
                        <a:rPr lang="fr-FR" sz="1800" b="1" dirty="0">
                          <a:solidFill>
                            <a:schemeClr val="dk2"/>
                          </a:solidFill>
                          <a:latin typeface="Comfortaa"/>
                          <a:ea typeface="Comfortaa"/>
                          <a:cs typeface="Comfortaa"/>
                          <a:sym typeface="Comfortaa"/>
                        </a:rPr>
                        <a:t>2 jambes tendues avec respiration correcte</a:t>
                      </a:r>
                      <a:endParaRPr sz="1800" b="1" dirty="0"/>
                    </a:p>
                  </a:txBody>
                  <a:tcPr marL="91425" marR="91425" marT="91425" marB="91425"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3aa6964cd55_0_133"/>
          <p:cNvSpPr txBox="1">
            <a:spLocks noGrp="1"/>
          </p:cNvSpPr>
          <p:nvPr>
            <p:ph type="title"/>
          </p:nvPr>
        </p:nvSpPr>
        <p:spPr>
          <a:xfrm>
            <a:off x="609600" y="548680"/>
            <a:ext cx="7084500" cy="648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fr-FR" sz="3000" dirty="0">
                <a:latin typeface="Comfortaa"/>
                <a:ea typeface="Comfortaa"/>
                <a:cs typeface="Comfortaa"/>
                <a:sym typeface="Comfortaa"/>
              </a:rPr>
              <a:t>Mobilité d’épaule</a:t>
            </a:r>
            <a:r>
              <a:rPr lang="fr-FR" sz="1800" dirty="0">
                <a:latin typeface="Comfortaa"/>
                <a:ea typeface="Comfortaa"/>
                <a:cs typeface="Comfortaa"/>
                <a:sym typeface="Comfortaa"/>
              </a:rPr>
              <a:t>  (</a:t>
            </a:r>
            <a:r>
              <a:rPr lang="fr-FR" sz="2000" dirty="0">
                <a:latin typeface="Comfortaa"/>
                <a:ea typeface="Comfortaa"/>
                <a:cs typeface="Comfortaa"/>
                <a:sym typeface="Comfortaa"/>
              </a:rPr>
              <a:t>SHOULDER MOBILITY)</a:t>
            </a:r>
            <a:r>
              <a:rPr lang="fr-FR" sz="1800" dirty="0">
                <a:latin typeface="Comfortaa"/>
                <a:ea typeface="Comfortaa"/>
                <a:cs typeface="Comfortaa"/>
                <a:sym typeface="Comfortaa"/>
              </a:rPr>
              <a:t> </a:t>
            </a:r>
            <a:endParaRPr dirty="0">
              <a:latin typeface="Comfortaa"/>
              <a:ea typeface="Comfortaa"/>
              <a:cs typeface="Comfortaa"/>
              <a:sym typeface="Comfortaa"/>
            </a:endParaRPr>
          </a:p>
        </p:txBody>
      </p:sp>
      <p:sp>
        <p:nvSpPr>
          <p:cNvPr id="173" name="Google Shape;173;g3aa6964cd55_0_133"/>
          <p:cNvSpPr txBox="1">
            <a:spLocks noGrp="1"/>
          </p:cNvSpPr>
          <p:nvPr>
            <p:ph type="body" idx="1"/>
          </p:nvPr>
        </p:nvSpPr>
        <p:spPr>
          <a:xfrm>
            <a:off x="54975" y="1314661"/>
            <a:ext cx="7866000" cy="3055800"/>
          </a:xfrm>
          <a:prstGeom prst="rect">
            <a:avLst/>
          </a:prstGeom>
        </p:spPr>
        <p:txBody>
          <a:bodyPr spcFirstLastPara="1" wrap="square" lIns="91425" tIns="45700" rIns="91425" bIns="45700" anchor="t" anchorCtr="0">
            <a:noAutofit/>
          </a:bodyPr>
          <a:lstStyle/>
          <a:p>
            <a:pPr marL="0" lvl="0" indent="0" algn="l" rtl="0">
              <a:spcBef>
                <a:spcPts val="600"/>
              </a:spcBef>
              <a:spcAft>
                <a:spcPts val="0"/>
              </a:spcAft>
              <a:buClr>
                <a:schemeClr val="dk1"/>
              </a:buClr>
              <a:buSzPts val="1100"/>
              <a:buFont typeface="Arial"/>
              <a:buNone/>
            </a:pPr>
            <a:r>
              <a:rPr lang="fr-FR" sz="1700" b="1">
                <a:latin typeface="Comfortaa"/>
                <a:ea typeface="Comfortaa"/>
                <a:cs typeface="Comfortaa"/>
                <a:sym typeface="Comfortaa"/>
              </a:rPr>
              <a:t>Matériel : bâton ou papier / stylo </a:t>
            </a:r>
            <a:endParaRPr sz="1700" b="1">
              <a:latin typeface="Comfortaa"/>
              <a:ea typeface="Comfortaa"/>
              <a:cs typeface="Comfortaa"/>
              <a:sym typeface="Comfortaa"/>
            </a:endParaRPr>
          </a:p>
          <a:p>
            <a:pPr marL="0" lvl="0" indent="0" algn="l" rtl="0">
              <a:spcBef>
                <a:spcPts val="600"/>
              </a:spcBef>
              <a:spcAft>
                <a:spcPts val="0"/>
              </a:spcAft>
              <a:buClr>
                <a:schemeClr val="dk1"/>
              </a:buClr>
              <a:buSzPts val="1100"/>
              <a:buFont typeface="Arial"/>
              <a:buNone/>
            </a:pPr>
            <a:r>
              <a:rPr lang="fr-FR" sz="1700" b="1">
                <a:latin typeface="Comfortaa"/>
                <a:ea typeface="Comfortaa"/>
                <a:cs typeface="Comfortaa"/>
                <a:sym typeface="Comfortaa"/>
              </a:rPr>
              <a:t>Déroulé du test : </a:t>
            </a:r>
            <a:endParaRPr sz="1700" b="1">
              <a:latin typeface="Comfortaa"/>
              <a:ea typeface="Comfortaa"/>
              <a:cs typeface="Comfortaa"/>
              <a:sym typeface="Comfortaa"/>
            </a:endParaRPr>
          </a:p>
          <a:p>
            <a:pPr marL="457200" lvl="0" indent="-308610" algn="l" rtl="0">
              <a:spcBef>
                <a:spcPts val="600"/>
              </a:spcBef>
              <a:spcAft>
                <a:spcPts val="0"/>
              </a:spcAft>
              <a:buSzPts val="1260"/>
              <a:buFont typeface="Comfortaa"/>
              <a:buChar char="-"/>
            </a:pPr>
            <a:r>
              <a:rPr lang="fr-FR" sz="1700">
                <a:latin typeface="Comfortaa"/>
                <a:ea typeface="Comfortaa"/>
                <a:cs typeface="Comfortaa"/>
                <a:sym typeface="Comfortaa"/>
              </a:rPr>
              <a:t>Prendre mesure de la main : bâton ou papier </a:t>
            </a:r>
            <a:endParaRPr sz="1700">
              <a:latin typeface="Comfortaa"/>
              <a:ea typeface="Comfortaa"/>
              <a:cs typeface="Comfortaa"/>
              <a:sym typeface="Comfortaa"/>
            </a:endParaRPr>
          </a:p>
          <a:p>
            <a:pPr marL="457200" lvl="0" indent="-336550" algn="l" rtl="0">
              <a:spcBef>
                <a:spcPts val="0"/>
              </a:spcBef>
              <a:spcAft>
                <a:spcPts val="0"/>
              </a:spcAft>
              <a:buSzPts val="1700"/>
              <a:buFont typeface="Comfortaa"/>
              <a:buChar char="-"/>
            </a:pPr>
            <a:r>
              <a:rPr lang="fr-FR" sz="1700">
                <a:latin typeface="Comfortaa"/>
                <a:ea typeface="Comfortaa"/>
                <a:cs typeface="Comfortaa"/>
                <a:sym typeface="Comfortaa"/>
              </a:rPr>
              <a:t>Papier : mesure entre base de la main =&gt; majeur (taille 1 main)</a:t>
            </a:r>
            <a:endParaRPr sz="1700">
              <a:latin typeface="Comfortaa"/>
              <a:ea typeface="Comfortaa"/>
              <a:cs typeface="Comfortaa"/>
              <a:sym typeface="Comfortaa"/>
            </a:endParaRPr>
          </a:p>
          <a:p>
            <a:pPr marL="457200" lvl="0" indent="-336550" algn="l" rtl="0">
              <a:spcBef>
                <a:spcPts val="0"/>
              </a:spcBef>
              <a:spcAft>
                <a:spcPts val="0"/>
              </a:spcAft>
              <a:buSzPts val="1700"/>
              <a:buFont typeface="Comfortaa"/>
              <a:buChar char="-"/>
            </a:pPr>
            <a:r>
              <a:rPr lang="fr-FR" sz="1700">
                <a:latin typeface="Comfortaa"/>
                <a:ea typeface="Comfortaa"/>
                <a:cs typeface="Comfortaa"/>
                <a:sym typeface="Comfortaa"/>
              </a:rPr>
              <a:t>Pieds joints - Bras tendus - pouce à l’intérieur du poing </a:t>
            </a:r>
            <a:endParaRPr sz="1700">
              <a:latin typeface="Comfortaa"/>
              <a:ea typeface="Comfortaa"/>
              <a:cs typeface="Comfortaa"/>
              <a:sym typeface="Comfortaa"/>
            </a:endParaRPr>
          </a:p>
          <a:p>
            <a:pPr marL="457200" lvl="0" indent="-308610" algn="l" rtl="0">
              <a:spcBef>
                <a:spcPts val="0"/>
              </a:spcBef>
              <a:spcAft>
                <a:spcPts val="0"/>
              </a:spcAft>
              <a:buSzPts val="1260"/>
              <a:buFont typeface="Comfortaa"/>
              <a:buChar char="-"/>
            </a:pPr>
            <a:r>
              <a:rPr lang="fr-FR" sz="1700">
                <a:latin typeface="Comfortaa"/>
                <a:ea typeface="Comfortaa"/>
                <a:cs typeface="Comfortaa"/>
                <a:sym typeface="Comfortaa"/>
              </a:rPr>
              <a:t>Effectuer un mouvement simultané des 2 bras </a:t>
            </a:r>
            <a:endParaRPr sz="1700">
              <a:latin typeface="Comfortaa"/>
              <a:ea typeface="Comfortaa"/>
              <a:cs typeface="Comfortaa"/>
              <a:sym typeface="Comfortaa"/>
            </a:endParaRPr>
          </a:p>
          <a:p>
            <a:pPr marL="457200" lvl="0" indent="-308610" algn="l" rtl="0">
              <a:spcBef>
                <a:spcPts val="0"/>
              </a:spcBef>
              <a:spcAft>
                <a:spcPts val="0"/>
              </a:spcAft>
              <a:buSzPts val="1260"/>
              <a:buFont typeface="Comfortaa"/>
              <a:buChar char="-"/>
            </a:pPr>
            <a:r>
              <a:rPr lang="fr-FR" sz="1700">
                <a:latin typeface="Comfortaa"/>
                <a:ea typeface="Comfortaa"/>
                <a:cs typeface="Comfortaa"/>
                <a:sym typeface="Comfortaa"/>
              </a:rPr>
              <a:t>3 fois d’un côté / 3 fois de l’autre </a:t>
            </a:r>
            <a:endParaRPr sz="1700">
              <a:latin typeface="Comfortaa"/>
              <a:ea typeface="Comfortaa"/>
              <a:cs typeface="Comfortaa"/>
              <a:sym typeface="Comfortaa"/>
            </a:endParaRPr>
          </a:p>
          <a:p>
            <a:pPr marL="0" lvl="0" indent="0" algn="l" rtl="0">
              <a:spcBef>
                <a:spcPts val="600"/>
              </a:spcBef>
              <a:spcAft>
                <a:spcPts val="0"/>
              </a:spcAft>
              <a:buClr>
                <a:schemeClr val="dk1"/>
              </a:buClr>
              <a:buSzPts val="1100"/>
              <a:buFont typeface="Arial"/>
              <a:buNone/>
            </a:pPr>
            <a:r>
              <a:rPr lang="fr-FR" sz="1700" b="1">
                <a:latin typeface="Comfortaa"/>
                <a:ea typeface="Comfortaa"/>
                <a:cs typeface="Comfortaa"/>
                <a:sym typeface="Comfortaa"/>
              </a:rPr>
              <a:t>Observable : </a:t>
            </a:r>
            <a:endParaRPr sz="1700" b="1">
              <a:latin typeface="Comfortaa"/>
              <a:ea typeface="Comfortaa"/>
              <a:cs typeface="Comfortaa"/>
              <a:sym typeface="Comfortaa"/>
            </a:endParaRPr>
          </a:p>
          <a:p>
            <a:pPr marL="457200" lvl="0" indent="-308610" algn="l" rtl="0">
              <a:spcBef>
                <a:spcPts val="600"/>
              </a:spcBef>
              <a:spcAft>
                <a:spcPts val="0"/>
              </a:spcAft>
              <a:buSzPts val="1260"/>
              <a:buFont typeface="Comfortaa"/>
              <a:buChar char="-"/>
            </a:pPr>
            <a:r>
              <a:rPr lang="fr-FR" sz="1700">
                <a:latin typeface="Comfortaa"/>
                <a:ea typeface="Comfortaa"/>
                <a:cs typeface="Comfortaa"/>
                <a:sym typeface="Comfortaa"/>
              </a:rPr>
              <a:t>Dès qu’il y a un mouvement parasite dire “STOP” et prendre la mesure</a:t>
            </a:r>
            <a:endParaRPr sz="1700">
              <a:latin typeface="Comfortaa"/>
              <a:ea typeface="Comfortaa"/>
              <a:cs typeface="Comfortaa"/>
              <a:sym typeface="Comfortaa"/>
            </a:endParaRPr>
          </a:p>
          <a:p>
            <a:pPr marL="0" lvl="0" indent="0" algn="l" rtl="0">
              <a:spcBef>
                <a:spcPts val="600"/>
              </a:spcBef>
              <a:spcAft>
                <a:spcPts val="0"/>
              </a:spcAft>
              <a:buNone/>
            </a:pPr>
            <a:endParaRPr/>
          </a:p>
        </p:txBody>
      </p:sp>
      <p:pic>
        <p:nvPicPr>
          <p:cNvPr id="174" name="Google Shape;174;g3aa6964cd55_0_133" title="fms-shoulder.jpg"/>
          <p:cNvPicPr preferRelativeResize="0">
            <a:picLocks noGrp="1"/>
          </p:cNvPicPr>
          <p:nvPr>
            <p:ph type="pic" idx="2"/>
          </p:nvPr>
        </p:nvPicPr>
        <p:blipFill rotWithShape="1">
          <a:blip r:embed="rId3">
            <a:alphaModFix/>
          </a:blip>
          <a:srcRect l="18771" r="18764"/>
          <a:stretch/>
        </p:blipFill>
        <p:spPr>
          <a:xfrm>
            <a:off x="7920905" y="0"/>
            <a:ext cx="4295700" cy="6877200"/>
          </a:xfrm>
          <a:prstGeom prst="rect">
            <a:avLst/>
          </a:prstGeom>
        </p:spPr>
      </p:pic>
      <p:graphicFrame>
        <p:nvGraphicFramePr>
          <p:cNvPr id="175" name="Google Shape;175;g3aa6964cd55_0_133"/>
          <p:cNvGraphicFramePr/>
          <p:nvPr>
            <p:extLst>
              <p:ext uri="{D42A27DB-BD31-4B8C-83A1-F6EECF244321}">
                <p14:modId xmlns:p14="http://schemas.microsoft.com/office/powerpoint/2010/main" val="1404784431"/>
              </p:ext>
            </p:extLst>
          </p:nvPr>
        </p:nvGraphicFramePr>
        <p:xfrm>
          <a:off x="1208875" y="4451440"/>
          <a:ext cx="5690325" cy="2255370"/>
        </p:xfrm>
        <a:graphic>
          <a:graphicData uri="http://schemas.openxmlformats.org/drawingml/2006/table">
            <a:tbl>
              <a:tblPr>
                <a:noFill/>
                <a:tableStyleId>{5B55A3F1-B6AE-4880-9070-CC6AC8FFDEEA}</a:tableStyleId>
              </a:tblPr>
              <a:tblGrid>
                <a:gridCol w="1201400">
                  <a:extLst>
                    <a:ext uri="{9D8B030D-6E8A-4147-A177-3AD203B41FA5}">
                      <a16:colId xmlns:a16="http://schemas.microsoft.com/office/drawing/2014/main" val="20000"/>
                    </a:ext>
                  </a:extLst>
                </a:gridCol>
                <a:gridCol w="4488925">
                  <a:extLst>
                    <a:ext uri="{9D8B030D-6E8A-4147-A177-3AD203B41FA5}">
                      <a16:colId xmlns:a16="http://schemas.microsoft.com/office/drawing/2014/main" val="20001"/>
                    </a:ext>
                  </a:extLst>
                </a:gridCol>
              </a:tblGrid>
              <a:tr h="331625">
                <a:tc>
                  <a:txBody>
                    <a:bodyPr/>
                    <a:lstStyle/>
                    <a:p>
                      <a:pPr marL="0" lvl="0" indent="0" algn="ctr" rtl="0">
                        <a:spcBef>
                          <a:spcPts val="0"/>
                        </a:spcBef>
                        <a:spcAft>
                          <a:spcPts val="0"/>
                        </a:spcAft>
                        <a:buNone/>
                      </a:pPr>
                      <a:r>
                        <a:rPr lang="fr-FR" b="1"/>
                        <a:t>SCORE</a:t>
                      </a:r>
                      <a:endParaRPr b="1"/>
                    </a:p>
                  </a:txBody>
                  <a:tcPr marL="91425" marR="91425" marT="91425" marB="91425"/>
                </a:tc>
                <a:tc>
                  <a:txBody>
                    <a:bodyPr/>
                    <a:lstStyle/>
                    <a:p>
                      <a:pPr marL="0" lvl="0" indent="0" algn="ctr" rtl="0">
                        <a:spcBef>
                          <a:spcPts val="0"/>
                        </a:spcBef>
                        <a:spcAft>
                          <a:spcPts val="0"/>
                        </a:spcAft>
                        <a:buNone/>
                      </a:pPr>
                      <a:r>
                        <a:rPr lang="fr-FR" b="1"/>
                        <a:t>OBSERVABLES</a:t>
                      </a:r>
                      <a:endParaRPr b="1"/>
                    </a:p>
                  </a:txBody>
                  <a:tcPr marL="91425" marR="91425" marT="91425" marB="91425"/>
                </a:tc>
                <a:extLst>
                  <a:ext uri="{0D108BD9-81ED-4DB2-BD59-A6C34878D82A}">
                    <a16:rowId xmlns:a16="http://schemas.microsoft.com/office/drawing/2014/main" val="10000"/>
                  </a:ext>
                </a:extLst>
              </a:tr>
              <a:tr h="510200">
                <a:tc>
                  <a:txBody>
                    <a:bodyPr/>
                    <a:lstStyle/>
                    <a:p>
                      <a:pPr marL="0" lvl="0" indent="0" algn="ctr" rtl="0">
                        <a:spcBef>
                          <a:spcPts val="0"/>
                        </a:spcBef>
                        <a:spcAft>
                          <a:spcPts val="0"/>
                        </a:spcAft>
                        <a:buNone/>
                      </a:pPr>
                      <a:r>
                        <a:rPr lang="fr-FR" sz="1100" b="1"/>
                        <a:t>0</a:t>
                      </a:r>
                      <a:endParaRPr sz="1100" b="1"/>
                    </a:p>
                  </a:txBody>
                  <a:tcPr marL="91425" marR="91425" marT="91425" marB="91425" anchor="ctr">
                    <a:solidFill>
                      <a:srgbClr val="FF0000"/>
                    </a:solidFill>
                  </a:tcPr>
                </a:tc>
                <a:tc>
                  <a:txBody>
                    <a:bodyPr/>
                    <a:lstStyle/>
                    <a:p>
                      <a:pPr marL="0" lvl="0" indent="0" algn="ctr" rtl="0">
                        <a:spcBef>
                          <a:spcPts val="600"/>
                        </a:spcBef>
                        <a:spcAft>
                          <a:spcPts val="0"/>
                        </a:spcAft>
                        <a:buClr>
                          <a:schemeClr val="dk1"/>
                        </a:buClr>
                        <a:buSzPts val="1100"/>
                        <a:buFont typeface="Arial"/>
                        <a:buNone/>
                      </a:pPr>
                      <a:r>
                        <a:rPr lang="fr-FR" sz="1500" b="1" dirty="0">
                          <a:solidFill>
                            <a:schemeClr val="dk2"/>
                          </a:solidFill>
                          <a:latin typeface="Comfortaa"/>
                          <a:ea typeface="Comfortaa"/>
                          <a:cs typeface="Comfortaa"/>
                          <a:sym typeface="Comfortaa"/>
                        </a:rPr>
                        <a:t>douleur lors du test</a:t>
                      </a:r>
                      <a:endParaRPr sz="1500" b="1" dirty="0">
                        <a:solidFill>
                          <a:schemeClr val="dk2"/>
                        </a:solidFill>
                        <a:latin typeface="Comfortaa"/>
                        <a:ea typeface="Comfortaa"/>
                        <a:cs typeface="Comfortaa"/>
                        <a:sym typeface="Comfortaa"/>
                      </a:endParaRPr>
                    </a:p>
                    <a:p>
                      <a:pPr marL="0" lvl="0" indent="0" algn="ctr" rtl="0">
                        <a:spcBef>
                          <a:spcPts val="0"/>
                        </a:spcBef>
                        <a:spcAft>
                          <a:spcPts val="0"/>
                        </a:spcAft>
                        <a:buNone/>
                      </a:pPr>
                      <a:endParaRPr sz="700" b="1" dirty="0"/>
                    </a:p>
                  </a:txBody>
                  <a:tcPr marL="91425" marR="91425" marT="91425" marB="91425" anchor="ctr"/>
                </a:tc>
                <a:extLst>
                  <a:ext uri="{0D108BD9-81ED-4DB2-BD59-A6C34878D82A}">
                    <a16:rowId xmlns:a16="http://schemas.microsoft.com/office/drawing/2014/main" val="10001"/>
                  </a:ext>
                </a:extLst>
              </a:tr>
              <a:tr h="382650">
                <a:tc>
                  <a:txBody>
                    <a:bodyPr/>
                    <a:lstStyle/>
                    <a:p>
                      <a:pPr marL="0" lvl="0" indent="0" algn="ctr" rtl="0">
                        <a:spcBef>
                          <a:spcPts val="0"/>
                        </a:spcBef>
                        <a:spcAft>
                          <a:spcPts val="0"/>
                        </a:spcAft>
                        <a:buNone/>
                      </a:pPr>
                      <a:r>
                        <a:rPr lang="fr-FR" sz="1100" b="1"/>
                        <a:t>1</a:t>
                      </a:r>
                      <a:endParaRPr sz="1100" b="1"/>
                    </a:p>
                  </a:txBody>
                  <a:tcPr marL="91425" marR="91425" marT="91425" marB="91425" anchor="ctr">
                    <a:solidFill>
                      <a:srgbClr val="FF9900"/>
                    </a:solidFill>
                  </a:tcPr>
                </a:tc>
                <a:tc>
                  <a:txBody>
                    <a:bodyPr/>
                    <a:lstStyle/>
                    <a:p>
                      <a:pPr marL="0" lvl="0" indent="0" algn="ctr" rtl="0">
                        <a:spcBef>
                          <a:spcPts val="600"/>
                        </a:spcBef>
                        <a:spcAft>
                          <a:spcPts val="0"/>
                        </a:spcAft>
                        <a:buClr>
                          <a:schemeClr val="dk1"/>
                        </a:buClr>
                        <a:buSzPts val="1100"/>
                        <a:buFont typeface="Arial"/>
                        <a:buNone/>
                      </a:pPr>
                      <a:r>
                        <a:rPr lang="fr-FR" sz="1500" b="1" dirty="0">
                          <a:solidFill>
                            <a:schemeClr val="dk2"/>
                          </a:solidFill>
                          <a:latin typeface="Comfortaa"/>
                          <a:ea typeface="Comfortaa"/>
                          <a:cs typeface="Comfortaa"/>
                          <a:sym typeface="Comfortaa"/>
                        </a:rPr>
                        <a:t>&gt; 1 main ½</a:t>
                      </a:r>
                      <a:endParaRPr sz="700" b="1" dirty="0"/>
                    </a:p>
                  </a:txBody>
                  <a:tcPr marL="91425" marR="91425" marT="91425" marB="91425" anchor="ctr"/>
                </a:tc>
                <a:extLst>
                  <a:ext uri="{0D108BD9-81ED-4DB2-BD59-A6C34878D82A}">
                    <a16:rowId xmlns:a16="http://schemas.microsoft.com/office/drawing/2014/main" val="10002"/>
                  </a:ext>
                </a:extLst>
              </a:tr>
              <a:tr h="510200">
                <a:tc>
                  <a:txBody>
                    <a:bodyPr/>
                    <a:lstStyle/>
                    <a:p>
                      <a:pPr marL="0" lvl="0" indent="0" algn="ctr" rtl="0">
                        <a:spcBef>
                          <a:spcPts val="0"/>
                        </a:spcBef>
                        <a:spcAft>
                          <a:spcPts val="0"/>
                        </a:spcAft>
                        <a:buNone/>
                      </a:pPr>
                      <a:r>
                        <a:rPr lang="fr-FR" sz="1100" b="1"/>
                        <a:t>2</a:t>
                      </a:r>
                      <a:endParaRPr sz="1100" b="1"/>
                    </a:p>
                  </a:txBody>
                  <a:tcPr marL="91425" marR="91425" marT="91425" marB="91425" anchor="ctr">
                    <a:solidFill>
                      <a:srgbClr val="FFFF00"/>
                    </a:solidFill>
                  </a:tcPr>
                </a:tc>
                <a:tc>
                  <a:txBody>
                    <a:bodyPr/>
                    <a:lstStyle/>
                    <a:p>
                      <a:pPr marL="0" lvl="0" indent="0" algn="ctr" rtl="0">
                        <a:spcBef>
                          <a:spcPts val="600"/>
                        </a:spcBef>
                        <a:spcAft>
                          <a:spcPts val="0"/>
                        </a:spcAft>
                        <a:buClr>
                          <a:schemeClr val="dk1"/>
                        </a:buClr>
                        <a:buSzPts val="1100"/>
                        <a:buFont typeface="Arial"/>
                        <a:buNone/>
                      </a:pPr>
                      <a:r>
                        <a:rPr lang="fr-FR" sz="1500" b="1" dirty="0">
                          <a:solidFill>
                            <a:schemeClr val="dk2"/>
                          </a:solidFill>
                          <a:latin typeface="Comfortaa"/>
                          <a:ea typeface="Comfortaa"/>
                          <a:cs typeface="Comfortaa"/>
                          <a:sym typeface="Comfortaa"/>
                        </a:rPr>
                        <a:t>entre 1 main - 1 main ½</a:t>
                      </a:r>
                      <a:endParaRPr sz="1500" b="1" dirty="0">
                        <a:solidFill>
                          <a:schemeClr val="dk2"/>
                        </a:solidFill>
                        <a:latin typeface="Comfortaa"/>
                        <a:ea typeface="Comfortaa"/>
                        <a:cs typeface="Comfortaa"/>
                        <a:sym typeface="Comfortaa"/>
                      </a:endParaRPr>
                    </a:p>
                    <a:p>
                      <a:pPr marL="0" lvl="0" indent="0" algn="ctr" rtl="0">
                        <a:spcBef>
                          <a:spcPts val="0"/>
                        </a:spcBef>
                        <a:spcAft>
                          <a:spcPts val="0"/>
                        </a:spcAft>
                        <a:buNone/>
                      </a:pPr>
                      <a:endParaRPr sz="700" b="1" dirty="0"/>
                    </a:p>
                  </a:txBody>
                  <a:tcPr marL="91425" marR="91425" marT="91425" marB="91425" anchor="ctr"/>
                </a:tc>
                <a:extLst>
                  <a:ext uri="{0D108BD9-81ED-4DB2-BD59-A6C34878D82A}">
                    <a16:rowId xmlns:a16="http://schemas.microsoft.com/office/drawing/2014/main" val="10003"/>
                  </a:ext>
                </a:extLst>
              </a:tr>
              <a:tr h="382650">
                <a:tc>
                  <a:txBody>
                    <a:bodyPr/>
                    <a:lstStyle/>
                    <a:p>
                      <a:pPr marL="0" lvl="0" indent="0" algn="ctr" rtl="0">
                        <a:spcBef>
                          <a:spcPts val="0"/>
                        </a:spcBef>
                        <a:spcAft>
                          <a:spcPts val="0"/>
                        </a:spcAft>
                        <a:buNone/>
                      </a:pPr>
                      <a:r>
                        <a:rPr lang="fr-FR" sz="1100" b="1"/>
                        <a:t>3</a:t>
                      </a:r>
                      <a:endParaRPr sz="1100" b="1"/>
                    </a:p>
                  </a:txBody>
                  <a:tcPr marL="91425" marR="91425" marT="91425" marB="91425" anchor="ctr">
                    <a:solidFill>
                      <a:srgbClr val="00FF00"/>
                    </a:solidFill>
                  </a:tcPr>
                </a:tc>
                <a:tc>
                  <a:txBody>
                    <a:bodyPr/>
                    <a:lstStyle/>
                    <a:p>
                      <a:pPr marL="0" lvl="0" indent="0" algn="ctr" rtl="0">
                        <a:spcBef>
                          <a:spcPts val="600"/>
                        </a:spcBef>
                        <a:spcAft>
                          <a:spcPts val="0"/>
                        </a:spcAft>
                        <a:buClr>
                          <a:schemeClr val="dk1"/>
                        </a:buClr>
                        <a:buSzPts val="1100"/>
                        <a:buFont typeface="Arial"/>
                        <a:buNone/>
                      </a:pPr>
                      <a:r>
                        <a:rPr lang="fr-FR" sz="1500" b="1" dirty="0">
                          <a:solidFill>
                            <a:schemeClr val="dk2"/>
                          </a:solidFill>
                          <a:latin typeface="Comfortaa"/>
                          <a:ea typeface="Comfortaa"/>
                          <a:cs typeface="Comfortaa"/>
                          <a:sym typeface="Comfortaa"/>
                        </a:rPr>
                        <a:t>&lt; 1 main</a:t>
                      </a:r>
                      <a:endParaRPr sz="700" b="1" dirty="0"/>
                    </a:p>
                  </a:txBody>
                  <a:tcPr marL="91425" marR="91425" marT="91425" marB="91425" anchor="ctr"/>
                </a:tc>
                <a:extLst>
                  <a:ext uri="{0D108BD9-81ED-4DB2-BD59-A6C34878D82A}">
                    <a16:rowId xmlns:a16="http://schemas.microsoft.com/office/drawing/2014/main" val="10004"/>
                  </a:ext>
                </a:extLst>
              </a:tr>
            </a:tbl>
          </a:graphicData>
        </a:graphic>
      </p:graphicFrame>
      <p:sp>
        <p:nvSpPr>
          <p:cNvPr id="176" name="Google Shape;176;g3aa6964cd55_0_133"/>
          <p:cNvSpPr/>
          <p:nvPr/>
        </p:nvSpPr>
        <p:spPr>
          <a:xfrm rot="5400000">
            <a:off x="9318098" y="3655670"/>
            <a:ext cx="1882800" cy="371100"/>
          </a:xfrm>
          <a:prstGeom prst="leftRigh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3aa6964cd55_0_140"/>
          <p:cNvSpPr txBox="1">
            <a:spLocks noGrp="1"/>
          </p:cNvSpPr>
          <p:nvPr>
            <p:ph type="title"/>
          </p:nvPr>
        </p:nvSpPr>
        <p:spPr>
          <a:xfrm>
            <a:off x="609600" y="548675"/>
            <a:ext cx="8174700" cy="676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fr-FR" dirty="0">
                <a:latin typeface="Comfortaa"/>
                <a:ea typeface="Comfortaa"/>
                <a:cs typeface="Comfortaa"/>
                <a:sym typeface="Comfortaa"/>
              </a:rPr>
              <a:t> </a:t>
            </a:r>
            <a:r>
              <a:rPr lang="fr-FR" sz="3000" dirty="0">
                <a:latin typeface="Comfortaa"/>
                <a:ea typeface="Comfortaa"/>
                <a:cs typeface="Comfortaa"/>
                <a:sym typeface="Comfortaa"/>
              </a:rPr>
              <a:t>Mobilité thoracique</a:t>
            </a:r>
            <a:r>
              <a:rPr lang="fr-FR" sz="1800" dirty="0">
                <a:latin typeface="Comfortaa"/>
                <a:ea typeface="Comfortaa"/>
                <a:cs typeface="Comfortaa"/>
                <a:sym typeface="Comfortaa"/>
              </a:rPr>
              <a:t>  (</a:t>
            </a:r>
            <a:r>
              <a:rPr lang="fr-FR" sz="2000" dirty="0">
                <a:latin typeface="Comfortaa"/>
                <a:ea typeface="Comfortaa"/>
                <a:cs typeface="Comfortaa"/>
                <a:sym typeface="Comfortaa"/>
              </a:rPr>
              <a:t>T SPINE ROTATION TEST)</a:t>
            </a:r>
            <a:endParaRPr sz="2000" dirty="0">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endParaRPr dirty="0">
              <a:latin typeface="Comfortaa"/>
              <a:ea typeface="Comfortaa"/>
              <a:cs typeface="Comfortaa"/>
              <a:sym typeface="Comfortaa"/>
            </a:endParaRPr>
          </a:p>
          <a:p>
            <a:pPr marL="0" lvl="0" indent="0" algn="l" rtl="0">
              <a:spcBef>
                <a:spcPts val="0"/>
              </a:spcBef>
              <a:spcAft>
                <a:spcPts val="0"/>
              </a:spcAft>
              <a:buNone/>
            </a:pPr>
            <a:endParaRPr dirty="0"/>
          </a:p>
        </p:txBody>
      </p:sp>
      <p:sp>
        <p:nvSpPr>
          <p:cNvPr id="183" name="Google Shape;183;g3aa6964cd55_0_140"/>
          <p:cNvSpPr txBox="1">
            <a:spLocks noGrp="1"/>
          </p:cNvSpPr>
          <p:nvPr>
            <p:ph type="body" idx="1"/>
          </p:nvPr>
        </p:nvSpPr>
        <p:spPr>
          <a:xfrm>
            <a:off x="26068" y="1348675"/>
            <a:ext cx="7069500" cy="2420100"/>
          </a:xfrm>
          <a:prstGeom prst="rect">
            <a:avLst/>
          </a:prstGeom>
        </p:spPr>
        <p:txBody>
          <a:bodyPr spcFirstLastPara="1" wrap="square" lIns="91425" tIns="45700" rIns="91425" bIns="45700" anchor="t" anchorCtr="0">
            <a:noAutofit/>
          </a:bodyPr>
          <a:lstStyle/>
          <a:p>
            <a:pPr marL="0" lvl="0" indent="0" algn="l" rtl="0">
              <a:spcBef>
                <a:spcPts val="600"/>
              </a:spcBef>
              <a:spcAft>
                <a:spcPts val="0"/>
              </a:spcAft>
              <a:buClr>
                <a:schemeClr val="dk1"/>
              </a:buClr>
              <a:buSzPts val="1100"/>
              <a:buFont typeface="Arial"/>
              <a:buNone/>
            </a:pPr>
            <a:r>
              <a:rPr lang="fr-FR" sz="1800" b="1">
                <a:latin typeface="Comfortaa"/>
                <a:ea typeface="Comfortaa"/>
                <a:cs typeface="Comfortaa"/>
                <a:sym typeface="Comfortaa"/>
              </a:rPr>
              <a:t>Matériel : 1 banc - 1 mini ballon - 3 bâtons </a:t>
            </a:r>
            <a:endParaRPr sz="1800" b="1">
              <a:latin typeface="Comfortaa"/>
              <a:ea typeface="Comfortaa"/>
              <a:cs typeface="Comfortaa"/>
              <a:sym typeface="Comfortaa"/>
            </a:endParaRPr>
          </a:p>
          <a:p>
            <a:pPr marL="0" lvl="0" indent="0" algn="l" rtl="0">
              <a:spcBef>
                <a:spcPts val="600"/>
              </a:spcBef>
              <a:spcAft>
                <a:spcPts val="0"/>
              </a:spcAft>
              <a:buClr>
                <a:schemeClr val="dk1"/>
              </a:buClr>
              <a:buSzPts val="1100"/>
              <a:buFont typeface="Arial"/>
              <a:buNone/>
            </a:pPr>
            <a:r>
              <a:rPr lang="fr-FR" sz="1800" b="1">
                <a:latin typeface="Comfortaa"/>
                <a:ea typeface="Comfortaa"/>
                <a:cs typeface="Comfortaa"/>
                <a:sym typeface="Comfortaa"/>
              </a:rPr>
              <a:t>Déroulé du test : </a:t>
            </a:r>
            <a:endParaRPr sz="1800" b="1">
              <a:latin typeface="Comfortaa"/>
              <a:ea typeface="Comfortaa"/>
              <a:cs typeface="Comfortaa"/>
              <a:sym typeface="Comfortaa"/>
            </a:endParaRPr>
          </a:p>
          <a:p>
            <a:pPr marL="457200" lvl="0" indent="-314960" algn="l" rtl="0">
              <a:spcBef>
                <a:spcPts val="600"/>
              </a:spcBef>
              <a:spcAft>
                <a:spcPts val="0"/>
              </a:spcAft>
              <a:buSzPts val="1360"/>
              <a:buFont typeface="Comfortaa"/>
              <a:buChar char="-"/>
            </a:pPr>
            <a:r>
              <a:rPr lang="fr-FR" sz="1800">
                <a:latin typeface="Comfortaa"/>
                <a:ea typeface="Comfortaa"/>
                <a:cs typeface="Comfortaa"/>
                <a:sym typeface="Comfortaa"/>
              </a:rPr>
              <a:t>Assis sur un banc - mettre un mini ballon entre les jambes</a:t>
            </a:r>
            <a:endParaRPr sz="1800">
              <a:latin typeface="Comfortaa"/>
              <a:ea typeface="Comfortaa"/>
              <a:cs typeface="Comfortaa"/>
              <a:sym typeface="Comfortaa"/>
            </a:endParaRPr>
          </a:p>
          <a:p>
            <a:pPr marL="457200" lvl="0" indent="-314960" algn="l" rtl="0">
              <a:spcBef>
                <a:spcPts val="0"/>
              </a:spcBef>
              <a:spcAft>
                <a:spcPts val="0"/>
              </a:spcAft>
              <a:buSzPts val="1360"/>
              <a:buFont typeface="Comfortaa"/>
              <a:buChar char="-"/>
            </a:pPr>
            <a:r>
              <a:rPr lang="fr-FR" sz="1800">
                <a:latin typeface="Comfortaa"/>
                <a:ea typeface="Comfortaa"/>
                <a:cs typeface="Comfortaa"/>
                <a:sym typeface="Comfortaa"/>
              </a:rPr>
              <a:t>Bâton posé sur les épaules devant </a:t>
            </a:r>
            <a:endParaRPr sz="1800">
              <a:latin typeface="Comfortaa"/>
              <a:ea typeface="Comfortaa"/>
              <a:cs typeface="Comfortaa"/>
              <a:sym typeface="Comfortaa"/>
            </a:endParaRPr>
          </a:p>
          <a:p>
            <a:pPr marL="457200" lvl="0" indent="-314960" algn="l" rtl="0">
              <a:spcBef>
                <a:spcPts val="0"/>
              </a:spcBef>
              <a:spcAft>
                <a:spcPts val="0"/>
              </a:spcAft>
              <a:buSzPts val="1360"/>
              <a:buFont typeface="Comfortaa"/>
              <a:buChar char="-"/>
            </a:pPr>
            <a:r>
              <a:rPr lang="fr-FR" sz="1800">
                <a:latin typeface="Comfortaa"/>
                <a:ea typeface="Comfortaa"/>
                <a:cs typeface="Comfortaa"/>
                <a:sym typeface="Comfortaa"/>
              </a:rPr>
              <a:t>Les marques (bâtons) au sol forment un angle de 90°</a:t>
            </a:r>
            <a:endParaRPr sz="1800">
              <a:latin typeface="Comfortaa"/>
              <a:ea typeface="Comfortaa"/>
              <a:cs typeface="Comfortaa"/>
              <a:sym typeface="Comfortaa"/>
            </a:endParaRPr>
          </a:p>
          <a:p>
            <a:pPr marL="457200" lvl="0" indent="-314960" algn="l" rtl="0">
              <a:spcBef>
                <a:spcPts val="0"/>
              </a:spcBef>
              <a:spcAft>
                <a:spcPts val="0"/>
              </a:spcAft>
              <a:buSzPts val="1360"/>
              <a:buFont typeface="Comfortaa"/>
              <a:buChar char="-"/>
            </a:pPr>
            <a:r>
              <a:rPr lang="fr-FR" sz="1800">
                <a:latin typeface="Comfortaa"/>
                <a:ea typeface="Comfortaa"/>
                <a:cs typeface="Comfortaa"/>
                <a:sym typeface="Comfortaa"/>
              </a:rPr>
              <a:t>Tourner le plus loin possible des deux côtés </a:t>
            </a:r>
            <a:endParaRPr sz="1800">
              <a:latin typeface="Comfortaa"/>
              <a:ea typeface="Comfortaa"/>
              <a:cs typeface="Comfortaa"/>
              <a:sym typeface="Comfortaa"/>
            </a:endParaRPr>
          </a:p>
          <a:p>
            <a:pPr marL="0" lvl="0" indent="0" algn="l" rtl="0">
              <a:spcBef>
                <a:spcPts val="600"/>
              </a:spcBef>
              <a:spcAft>
                <a:spcPts val="0"/>
              </a:spcAft>
              <a:buClr>
                <a:schemeClr val="dk1"/>
              </a:buClr>
              <a:buSzPts val="1100"/>
              <a:buFont typeface="Arial"/>
              <a:buNone/>
            </a:pPr>
            <a:r>
              <a:rPr lang="fr-FR" sz="1800" b="1">
                <a:latin typeface="Comfortaa"/>
                <a:ea typeface="Comfortaa"/>
                <a:cs typeface="Comfortaa"/>
                <a:sym typeface="Comfortaa"/>
              </a:rPr>
              <a:t>Observable : </a:t>
            </a:r>
            <a:endParaRPr sz="1800" b="1">
              <a:latin typeface="Comfortaa"/>
              <a:ea typeface="Comfortaa"/>
              <a:cs typeface="Comfortaa"/>
              <a:sym typeface="Comfortaa"/>
            </a:endParaRPr>
          </a:p>
          <a:p>
            <a:pPr marL="457200" lvl="0" indent="-314960" algn="l" rtl="0">
              <a:spcBef>
                <a:spcPts val="600"/>
              </a:spcBef>
              <a:spcAft>
                <a:spcPts val="0"/>
              </a:spcAft>
              <a:buSzPts val="1360"/>
              <a:buFont typeface="Comfortaa"/>
              <a:buChar char="-"/>
            </a:pPr>
            <a:r>
              <a:rPr lang="fr-FR" sz="1800">
                <a:latin typeface="Comfortaa"/>
                <a:ea typeface="Comfortaa"/>
                <a:cs typeface="Comfortaa"/>
                <a:sym typeface="Comfortaa"/>
              </a:rPr>
              <a:t>Dès qu’il y a un mouvement parasite dire “STOP”</a:t>
            </a:r>
            <a:endParaRPr sz="1800">
              <a:latin typeface="Comfortaa"/>
              <a:ea typeface="Comfortaa"/>
              <a:cs typeface="Comfortaa"/>
              <a:sym typeface="Comfortaa"/>
            </a:endParaRPr>
          </a:p>
          <a:p>
            <a:pPr marL="457200" lvl="0" indent="-314960" algn="l" rtl="0">
              <a:spcBef>
                <a:spcPts val="0"/>
              </a:spcBef>
              <a:spcAft>
                <a:spcPts val="0"/>
              </a:spcAft>
              <a:buSzPts val="1360"/>
              <a:buFont typeface="Comfortaa"/>
              <a:buChar char="-"/>
            </a:pPr>
            <a:r>
              <a:rPr lang="fr-FR" sz="1800">
                <a:latin typeface="Comfortaa"/>
                <a:ea typeface="Comfortaa"/>
                <a:cs typeface="Comfortaa"/>
                <a:sym typeface="Comfortaa"/>
              </a:rPr>
              <a:t>Observer l’angle du bâton vs marque au sol </a:t>
            </a:r>
            <a:endParaRPr sz="1800">
              <a:latin typeface="Comfortaa"/>
              <a:ea typeface="Comfortaa"/>
              <a:cs typeface="Comfortaa"/>
              <a:sym typeface="Comfortaa"/>
            </a:endParaRPr>
          </a:p>
          <a:p>
            <a:pPr marL="0" lvl="0" indent="0" algn="l" rtl="0">
              <a:spcBef>
                <a:spcPts val="600"/>
              </a:spcBef>
              <a:spcAft>
                <a:spcPts val="0"/>
              </a:spcAft>
              <a:buClr>
                <a:schemeClr val="dk1"/>
              </a:buClr>
              <a:buSzPts val="1100"/>
              <a:buFont typeface="Arial"/>
              <a:buNone/>
            </a:pPr>
            <a:endParaRPr sz="2100">
              <a:latin typeface="Comfortaa"/>
              <a:ea typeface="Comfortaa"/>
              <a:cs typeface="Comfortaa"/>
              <a:sym typeface="Comfortaa"/>
            </a:endParaRPr>
          </a:p>
          <a:p>
            <a:pPr marL="0" lvl="0" indent="0" algn="l" rtl="0">
              <a:spcBef>
                <a:spcPts val="600"/>
              </a:spcBef>
              <a:spcAft>
                <a:spcPts val="0"/>
              </a:spcAft>
              <a:buNone/>
            </a:pPr>
            <a:endParaRPr/>
          </a:p>
        </p:txBody>
      </p:sp>
      <p:graphicFrame>
        <p:nvGraphicFramePr>
          <p:cNvPr id="184" name="Google Shape;184;g3aa6964cd55_0_140"/>
          <p:cNvGraphicFramePr/>
          <p:nvPr>
            <p:extLst>
              <p:ext uri="{D42A27DB-BD31-4B8C-83A1-F6EECF244321}">
                <p14:modId xmlns:p14="http://schemas.microsoft.com/office/powerpoint/2010/main" val="3905094793"/>
              </p:ext>
            </p:extLst>
          </p:nvPr>
        </p:nvGraphicFramePr>
        <p:xfrm>
          <a:off x="584160" y="4574620"/>
          <a:ext cx="6006400" cy="2175135"/>
        </p:xfrm>
        <a:graphic>
          <a:graphicData uri="http://schemas.openxmlformats.org/drawingml/2006/table">
            <a:tbl>
              <a:tblPr>
                <a:noFill/>
                <a:tableStyleId>{5B55A3F1-B6AE-4880-9070-CC6AC8FFDEEA}</a:tableStyleId>
              </a:tblPr>
              <a:tblGrid>
                <a:gridCol w="847425">
                  <a:extLst>
                    <a:ext uri="{9D8B030D-6E8A-4147-A177-3AD203B41FA5}">
                      <a16:colId xmlns:a16="http://schemas.microsoft.com/office/drawing/2014/main" val="20000"/>
                    </a:ext>
                  </a:extLst>
                </a:gridCol>
                <a:gridCol w="5158975">
                  <a:extLst>
                    <a:ext uri="{9D8B030D-6E8A-4147-A177-3AD203B41FA5}">
                      <a16:colId xmlns:a16="http://schemas.microsoft.com/office/drawing/2014/main" val="20001"/>
                    </a:ext>
                  </a:extLst>
                </a:gridCol>
              </a:tblGrid>
              <a:tr h="269250">
                <a:tc>
                  <a:txBody>
                    <a:bodyPr/>
                    <a:lstStyle/>
                    <a:p>
                      <a:pPr marL="0" lvl="0" indent="0" algn="ctr" rtl="0">
                        <a:spcBef>
                          <a:spcPts val="0"/>
                        </a:spcBef>
                        <a:spcAft>
                          <a:spcPts val="0"/>
                        </a:spcAft>
                        <a:buNone/>
                      </a:pPr>
                      <a:r>
                        <a:rPr lang="fr-FR" b="1"/>
                        <a:t>SCORE</a:t>
                      </a:r>
                      <a:endParaRPr b="1"/>
                    </a:p>
                  </a:txBody>
                  <a:tcPr marL="91425" marR="91425" marT="91425" marB="91425"/>
                </a:tc>
                <a:tc>
                  <a:txBody>
                    <a:bodyPr/>
                    <a:lstStyle/>
                    <a:p>
                      <a:pPr marL="0" lvl="0" indent="0" algn="ctr" rtl="0">
                        <a:spcBef>
                          <a:spcPts val="0"/>
                        </a:spcBef>
                        <a:spcAft>
                          <a:spcPts val="0"/>
                        </a:spcAft>
                        <a:buNone/>
                      </a:pPr>
                      <a:r>
                        <a:rPr lang="fr-FR" b="1"/>
                        <a:t>OBSERVABLES</a:t>
                      </a:r>
                      <a:endParaRPr b="1"/>
                    </a:p>
                  </a:txBody>
                  <a:tcPr marL="91425" marR="91425" marT="91425" marB="91425"/>
                </a:tc>
                <a:extLst>
                  <a:ext uri="{0D108BD9-81ED-4DB2-BD59-A6C34878D82A}">
                    <a16:rowId xmlns:a16="http://schemas.microsoft.com/office/drawing/2014/main" val="10000"/>
                  </a:ext>
                </a:extLst>
              </a:tr>
              <a:tr h="643550">
                <a:tc>
                  <a:txBody>
                    <a:bodyPr/>
                    <a:lstStyle/>
                    <a:p>
                      <a:pPr marL="0" lvl="0" indent="0" algn="ctr" rtl="0">
                        <a:spcBef>
                          <a:spcPts val="0"/>
                        </a:spcBef>
                        <a:spcAft>
                          <a:spcPts val="0"/>
                        </a:spcAft>
                        <a:buNone/>
                      </a:pPr>
                      <a:r>
                        <a:rPr lang="fr-FR" b="1"/>
                        <a:t>0</a:t>
                      </a:r>
                      <a:endParaRPr b="1"/>
                    </a:p>
                  </a:txBody>
                  <a:tcPr marL="91425" marR="91425" marT="91425" marB="91425" anchor="ctr">
                    <a:solidFill>
                      <a:srgbClr val="FF0000"/>
                    </a:solidFill>
                  </a:tcPr>
                </a:tc>
                <a:tc>
                  <a:txBody>
                    <a:bodyPr/>
                    <a:lstStyle/>
                    <a:p>
                      <a:pPr marL="0" lvl="0" indent="0" algn="ctr" rtl="0">
                        <a:spcBef>
                          <a:spcPts val="600"/>
                        </a:spcBef>
                        <a:spcAft>
                          <a:spcPts val="0"/>
                        </a:spcAft>
                        <a:buNone/>
                      </a:pPr>
                      <a:r>
                        <a:rPr lang="fr-FR" sz="1800" b="1" dirty="0">
                          <a:solidFill>
                            <a:schemeClr val="dk2"/>
                          </a:solidFill>
                          <a:latin typeface="Comfortaa"/>
                          <a:ea typeface="Comfortaa"/>
                          <a:cs typeface="Comfortaa"/>
                          <a:sym typeface="Comfortaa"/>
                        </a:rPr>
                        <a:t>douleur lors du test</a:t>
                      </a:r>
                      <a:endParaRPr sz="1800" b="1" dirty="0">
                        <a:solidFill>
                          <a:schemeClr val="dk2"/>
                        </a:solidFill>
                        <a:latin typeface="Comfortaa"/>
                        <a:ea typeface="Comfortaa"/>
                        <a:cs typeface="Comfortaa"/>
                        <a:sym typeface="Comfortaa"/>
                      </a:endParaRPr>
                    </a:p>
                    <a:p>
                      <a:pPr marL="0" lvl="0" indent="0" algn="ctr" rtl="0">
                        <a:spcBef>
                          <a:spcPts val="0"/>
                        </a:spcBef>
                        <a:spcAft>
                          <a:spcPts val="0"/>
                        </a:spcAft>
                        <a:buNone/>
                      </a:pPr>
                      <a:endParaRPr sz="1000" b="1" dirty="0"/>
                    </a:p>
                  </a:txBody>
                  <a:tcPr marL="91425" marR="91425" marT="91425" marB="91425" anchor="ctr"/>
                </a:tc>
                <a:extLst>
                  <a:ext uri="{0D108BD9-81ED-4DB2-BD59-A6C34878D82A}">
                    <a16:rowId xmlns:a16="http://schemas.microsoft.com/office/drawing/2014/main" val="10001"/>
                  </a:ext>
                </a:extLst>
              </a:tr>
              <a:tr h="544525">
                <a:tc>
                  <a:txBody>
                    <a:bodyPr/>
                    <a:lstStyle/>
                    <a:p>
                      <a:pPr marL="0" lvl="0" indent="0" algn="ctr" rtl="0">
                        <a:spcBef>
                          <a:spcPts val="0"/>
                        </a:spcBef>
                        <a:spcAft>
                          <a:spcPts val="0"/>
                        </a:spcAft>
                        <a:buNone/>
                      </a:pPr>
                      <a:r>
                        <a:rPr lang="fr-FR" b="1"/>
                        <a:t>1</a:t>
                      </a:r>
                      <a:endParaRPr b="1"/>
                    </a:p>
                  </a:txBody>
                  <a:tcPr marL="91425" marR="91425" marT="91425" marB="91425" anchor="ctr">
                    <a:solidFill>
                      <a:srgbClr val="FFFF00"/>
                    </a:solidFill>
                  </a:tcPr>
                </a:tc>
                <a:tc>
                  <a:txBody>
                    <a:bodyPr/>
                    <a:lstStyle/>
                    <a:p>
                      <a:pPr marL="0" lvl="0" indent="0" algn="ctr" rtl="0">
                        <a:spcBef>
                          <a:spcPts val="600"/>
                        </a:spcBef>
                        <a:spcAft>
                          <a:spcPts val="0"/>
                        </a:spcAft>
                        <a:buNone/>
                      </a:pPr>
                      <a:r>
                        <a:rPr lang="fr-FR" sz="1800" b="1" dirty="0">
                          <a:solidFill>
                            <a:schemeClr val="dk2"/>
                          </a:solidFill>
                          <a:latin typeface="Comfortaa"/>
                          <a:ea typeface="Comfortaa"/>
                          <a:cs typeface="Comfortaa"/>
                          <a:sym typeface="Comfortaa"/>
                        </a:rPr>
                        <a:t>inférieur à 45°</a:t>
                      </a:r>
                      <a:endParaRPr sz="1800" b="1" dirty="0">
                        <a:solidFill>
                          <a:schemeClr val="dk2"/>
                        </a:solidFill>
                        <a:latin typeface="Comfortaa"/>
                        <a:ea typeface="Comfortaa"/>
                        <a:cs typeface="Comfortaa"/>
                        <a:sym typeface="Comfortaa"/>
                      </a:endParaRPr>
                    </a:p>
                  </a:txBody>
                  <a:tcPr marL="91425" marR="91425" marT="91425" marB="91425" anchor="ctr"/>
                </a:tc>
                <a:extLst>
                  <a:ext uri="{0D108BD9-81ED-4DB2-BD59-A6C34878D82A}">
                    <a16:rowId xmlns:a16="http://schemas.microsoft.com/office/drawing/2014/main" val="10002"/>
                  </a:ext>
                </a:extLst>
              </a:tr>
              <a:tr h="590850">
                <a:tc>
                  <a:txBody>
                    <a:bodyPr/>
                    <a:lstStyle/>
                    <a:p>
                      <a:pPr marL="0" lvl="0" indent="0" algn="ctr" rtl="0">
                        <a:spcBef>
                          <a:spcPts val="0"/>
                        </a:spcBef>
                        <a:spcAft>
                          <a:spcPts val="0"/>
                        </a:spcAft>
                        <a:buNone/>
                      </a:pPr>
                      <a:r>
                        <a:rPr lang="fr-FR" b="1"/>
                        <a:t>2</a:t>
                      </a:r>
                      <a:endParaRPr b="1"/>
                    </a:p>
                  </a:txBody>
                  <a:tcPr marL="91425" marR="91425" marT="91425" marB="91425" anchor="ctr">
                    <a:solidFill>
                      <a:srgbClr val="00FF00"/>
                    </a:solidFill>
                  </a:tcPr>
                </a:tc>
                <a:tc>
                  <a:txBody>
                    <a:bodyPr/>
                    <a:lstStyle/>
                    <a:p>
                      <a:pPr marL="0" lvl="0" indent="0" algn="ctr" rtl="0">
                        <a:spcBef>
                          <a:spcPts val="600"/>
                        </a:spcBef>
                        <a:spcAft>
                          <a:spcPts val="0"/>
                        </a:spcAft>
                        <a:buNone/>
                      </a:pPr>
                      <a:r>
                        <a:rPr lang="fr-FR" sz="1800" b="1" dirty="0">
                          <a:solidFill>
                            <a:schemeClr val="dk2"/>
                          </a:solidFill>
                          <a:latin typeface="Comfortaa"/>
                          <a:ea typeface="Comfortaa"/>
                          <a:cs typeface="Comfortaa"/>
                          <a:sym typeface="Comfortaa"/>
                        </a:rPr>
                        <a:t>supérieur à 45°</a:t>
                      </a:r>
                      <a:endParaRPr sz="1800" b="1" dirty="0"/>
                    </a:p>
                  </a:txBody>
                  <a:tcPr marL="91425" marR="91425" marT="91425" marB="91425" anchor="ctr"/>
                </a:tc>
                <a:extLst>
                  <a:ext uri="{0D108BD9-81ED-4DB2-BD59-A6C34878D82A}">
                    <a16:rowId xmlns:a16="http://schemas.microsoft.com/office/drawing/2014/main" val="10003"/>
                  </a:ext>
                </a:extLst>
              </a:tr>
            </a:tbl>
          </a:graphicData>
        </a:graphic>
      </p:graphicFrame>
      <p:pic>
        <p:nvPicPr>
          <p:cNvPr id="185" name="Google Shape;185;g3aa6964cd55_0_140" title="seated-rotation-color-photo.jpeg"/>
          <p:cNvPicPr preferRelativeResize="0"/>
          <p:nvPr/>
        </p:nvPicPr>
        <p:blipFill>
          <a:blip r:embed="rId3">
            <a:alphaModFix/>
          </a:blip>
          <a:stretch>
            <a:fillRect/>
          </a:stretch>
        </p:blipFill>
        <p:spPr>
          <a:xfrm>
            <a:off x="6870725" y="1417825"/>
            <a:ext cx="5292174" cy="54247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3aa6964cd55_0_147"/>
          <p:cNvSpPr txBox="1">
            <a:spLocks noGrp="1"/>
          </p:cNvSpPr>
          <p:nvPr>
            <p:ph type="title"/>
          </p:nvPr>
        </p:nvSpPr>
        <p:spPr>
          <a:xfrm>
            <a:off x="609600" y="548674"/>
            <a:ext cx="10085700" cy="704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dirty="0">
                <a:latin typeface="Comfortaa"/>
                <a:ea typeface="Comfortaa"/>
                <a:cs typeface="Comfortaa"/>
                <a:sym typeface="Comfortaa"/>
              </a:rPr>
              <a:t> </a:t>
            </a:r>
            <a:r>
              <a:rPr lang="fr-FR" sz="3000" dirty="0">
                <a:latin typeface="Comfortaa"/>
                <a:ea typeface="Comfortaa"/>
                <a:cs typeface="Comfortaa"/>
                <a:sym typeface="Comfortaa"/>
              </a:rPr>
              <a:t>Mobilité de hanche  </a:t>
            </a:r>
            <a:r>
              <a:rPr lang="fr-FR" sz="3000" b="0" dirty="0">
                <a:latin typeface="Comfortaa"/>
                <a:ea typeface="Comfortaa"/>
                <a:cs typeface="Comfortaa"/>
                <a:sym typeface="Comfortaa"/>
              </a:rPr>
              <a:t>(</a:t>
            </a:r>
            <a:r>
              <a:rPr lang="fr-FR" sz="2000" dirty="0">
                <a:latin typeface="Comfortaa"/>
                <a:ea typeface="Comfortaa"/>
                <a:cs typeface="Comfortaa"/>
                <a:sym typeface="Comfortaa"/>
              </a:rPr>
              <a:t>ACTIVE STRAIGHT LEG RAISE)</a:t>
            </a:r>
            <a:endParaRPr sz="2000" dirty="0">
              <a:latin typeface="Comfortaa"/>
              <a:ea typeface="Comfortaa"/>
              <a:cs typeface="Comfortaa"/>
              <a:sym typeface="Comfortaa"/>
            </a:endParaRPr>
          </a:p>
          <a:p>
            <a:pPr marL="0" lvl="0" indent="0" algn="l" rtl="0">
              <a:spcBef>
                <a:spcPts val="0"/>
              </a:spcBef>
              <a:spcAft>
                <a:spcPts val="0"/>
              </a:spcAft>
              <a:buNone/>
            </a:pPr>
            <a:endParaRPr dirty="0">
              <a:latin typeface="Comfortaa"/>
              <a:ea typeface="Comfortaa"/>
              <a:cs typeface="Comfortaa"/>
              <a:sym typeface="Comfortaa"/>
            </a:endParaRPr>
          </a:p>
        </p:txBody>
      </p:sp>
      <p:pic>
        <p:nvPicPr>
          <p:cNvPr id="192" name="Google Shape;192;g3aa6964cd55_0_147" title="746a_ASLR3.jpg"/>
          <p:cNvPicPr preferRelativeResize="0">
            <a:picLocks noGrp="1"/>
          </p:cNvPicPr>
          <p:nvPr>
            <p:ph type="pic" idx="2"/>
          </p:nvPr>
        </p:nvPicPr>
        <p:blipFill rotWithShape="1">
          <a:blip r:embed="rId3">
            <a:alphaModFix/>
          </a:blip>
          <a:srcRect l="2439"/>
          <a:stretch/>
        </p:blipFill>
        <p:spPr>
          <a:xfrm>
            <a:off x="5943580" y="1224399"/>
            <a:ext cx="6224699" cy="5652801"/>
          </a:xfrm>
          <a:prstGeom prst="rect">
            <a:avLst/>
          </a:prstGeom>
        </p:spPr>
      </p:pic>
      <p:sp>
        <p:nvSpPr>
          <p:cNvPr id="193" name="Google Shape;193;g3aa6964cd55_0_147"/>
          <p:cNvSpPr txBox="1">
            <a:spLocks noGrp="1"/>
          </p:cNvSpPr>
          <p:nvPr>
            <p:ph type="body" idx="1"/>
          </p:nvPr>
        </p:nvSpPr>
        <p:spPr>
          <a:xfrm>
            <a:off x="0" y="1184058"/>
            <a:ext cx="7215300" cy="3179700"/>
          </a:xfrm>
          <a:prstGeom prst="rect">
            <a:avLst/>
          </a:prstGeom>
        </p:spPr>
        <p:txBody>
          <a:bodyPr spcFirstLastPara="1" wrap="square" lIns="91425" tIns="45700" rIns="91425" bIns="45700" anchor="t" anchorCtr="0">
            <a:noAutofit/>
          </a:bodyPr>
          <a:lstStyle/>
          <a:p>
            <a:pPr marL="0" lvl="0" indent="0" algn="l" rtl="0">
              <a:spcBef>
                <a:spcPts val="600"/>
              </a:spcBef>
              <a:spcAft>
                <a:spcPts val="0"/>
              </a:spcAft>
              <a:buClr>
                <a:schemeClr val="dk1"/>
              </a:buClr>
              <a:buSzPts val="1100"/>
              <a:buFont typeface="Arial"/>
              <a:buNone/>
            </a:pPr>
            <a:r>
              <a:rPr lang="fr-FR" sz="1700" b="1" dirty="0">
                <a:latin typeface="Comfortaa"/>
                <a:ea typeface="Comfortaa"/>
                <a:cs typeface="Comfortaa"/>
                <a:sym typeface="Comfortaa"/>
              </a:rPr>
              <a:t>Matériel : 1 bâton</a:t>
            </a:r>
            <a:endParaRPr sz="1700" b="1" dirty="0">
              <a:latin typeface="Comfortaa"/>
              <a:ea typeface="Comfortaa"/>
              <a:cs typeface="Comfortaa"/>
              <a:sym typeface="Comfortaa"/>
            </a:endParaRPr>
          </a:p>
          <a:p>
            <a:pPr marL="0" lvl="0" indent="0" algn="l" rtl="0">
              <a:spcBef>
                <a:spcPts val="600"/>
              </a:spcBef>
              <a:spcAft>
                <a:spcPts val="0"/>
              </a:spcAft>
              <a:buClr>
                <a:schemeClr val="dk1"/>
              </a:buClr>
              <a:buSzPts val="1100"/>
              <a:buFont typeface="Arial"/>
              <a:buNone/>
            </a:pPr>
            <a:r>
              <a:rPr lang="fr-FR" sz="1700" b="1" dirty="0">
                <a:latin typeface="Comfortaa"/>
                <a:ea typeface="Comfortaa"/>
                <a:cs typeface="Comfortaa"/>
                <a:sym typeface="Comfortaa"/>
              </a:rPr>
              <a:t>Déroulé du test : </a:t>
            </a:r>
            <a:endParaRPr sz="1700" b="1" dirty="0">
              <a:latin typeface="Comfortaa"/>
              <a:ea typeface="Comfortaa"/>
              <a:cs typeface="Comfortaa"/>
              <a:sym typeface="Comfortaa"/>
            </a:endParaRPr>
          </a:p>
          <a:p>
            <a:pPr marL="457200" lvl="0" indent="-308610" algn="l" rtl="0">
              <a:spcBef>
                <a:spcPts val="600"/>
              </a:spcBef>
              <a:spcAft>
                <a:spcPts val="0"/>
              </a:spcAft>
              <a:buSzPts val="1260"/>
              <a:buFont typeface="Comfortaa"/>
              <a:buChar char="-"/>
            </a:pPr>
            <a:r>
              <a:rPr lang="fr-FR" sz="1700" dirty="0">
                <a:latin typeface="Comfortaa"/>
                <a:ea typeface="Comfortaa"/>
                <a:cs typeface="Comfortaa"/>
                <a:sym typeface="Comfortaa"/>
              </a:rPr>
              <a:t>Allonger sur le dos - les 2 jambes tendus - pieds collés et fléchis </a:t>
            </a:r>
            <a:endParaRPr sz="1700" dirty="0">
              <a:latin typeface="Comfortaa"/>
              <a:ea typeface="Comfortaa"/>
              <a:cs typeface="Comfortaa"/>
              <a:sym typeface="Comfortaa"/>
            </a:endParaRPr>
          </a:p>
          <a:p>
            <a:pPr marL="457200" lvl="0" indent="-336550" algn="l" rtl="0">
              <a:spcBef>
                <a:spcPts val="0"/>
              </a:spcBef>
              <a:spcAft>
                <a:spcPts val="0"/>
              </a:spcAft>
              <a:buSzPts val="1700"/>
              <a:buFont typeface="Comfortaa"/>
              <a:buChar char="-"/>
            </a:pPr>
            <a:r>
              <a:rPr lang="fr-FR" sz="1700" dirty="0">
                <a:latin typeface="Comfortaa"/>
                <a:ea typeface="Comfortaa"/>
                <a:cs typeface="Comfortaa"/>
                <a:sym typeface="Comfortaa"/>
              </a:rPr>
              <a:t>Le bâton se place entre le haut de la rotule et l’épine iliaque de la jambe au sol</a:t>
            </a:r>
            <a:endParaRPr sz="1700" dirty="0">
              <a:latin typeface="Comfortaa"/>
              <a:ea typeface="Comfortaa"/>
              <a:cs typeface="Comfortaa"/>
              <a:sym typeface="Comfortaa"/>
            </a:endParaRPr>
          </a:p>
          <a:p>
            <a:pPr marL="457200" lvl="0" indent="-308610" algn="l" rtl="0">
              <a:spcBef>
                <a:spcPts val="0"/>
              </a:spcBef>
              <a:spcAft>
                <a:spcPts val="0"/>
              </a:spcAft>
              <a:buSzPts val="1260"/>
              <a:buFont typeface="Comfortaa"/>
              <a:buChar char="-"/>
            </a:pPr>
            <a:r>
              <a:rPr lang="fr-FR" sz="1700" dirty="0">
                <a:latin typeface="Comfortaa"/>
                <a:ea typeface="Comfortaa"/>
                <a:cs typeface="Comfortaa"/>
                <a:sym typeface="Comfortaa"/>
              </a:rPr>
              <a:t>Monter la jambe opposée tendu - pied fléchis </a:t>
            </a:r>
            <a:endParaRPr sz="1700" dirty="0">
              <a:latin typeface="Comfortaa"/>
              <a:ea typeface="Comfortaa"/>
              <a:cs typeface="Comfortaa"/>
              <a:sym typeface="Comfortaa"/>
            </a:endParaRPr>
          </a:p>
          <a:p>
            <a:pPr marL="0" lvl="0" indent="0" algn="l" rtl="0">
              <a:spcBef>
                <a:spcPts val="600"/>
              </a:spcBef>
              <a:spcAft>
                <a:spcPts val="0"/>
              </a:spcAft>
              <a:buNone/>
            </a:pPr>
            <a:r>
              <a:rPr lang="fr-FR" sz="1700" b="1" dirty="0">
                <a:latin typeface="Comfortaa"/>
                <a:ea typeface="Comfortaa"/>
                <a:cs typeface="Comfortaa"/>
                <a:sym typeface="Comfortaa"/>
              </a:rPr>
              <a:t>Observable : </a:t>
            </a:r>
            <a:endParaRPr sz="1700" b="1" dirty="0">
              <a:latin typeface="Comfortaa"/>
              <a:ea typeface="Comfortaa"/>
              <a:cs typeface="Comfortaa"/>
              <a:sym typeface="Comfortaa"/>
            </a:endParaRPr>
          </a:p>
          <a:p>
            <a:pPr marL="457200" lvl="0" indent="-308610" algn="l" rtl="0">
              <a:spcBef>
                <a:spcPts val="600"/>
              </a:spcBef>
              <a:spcAft>
                <a:spcPts val="0"/>
              </a:spcAft>
              <a:buSzPts val="1260"/>
              <a:buFont typeface="Comfortaa"/>
              <a:buChar char="-"/>
            </a:pPr>
            <a:r>
              <a:rPr lang="fr-FR" sz="1700" dirty="0">
                <a:latin typeface="Comfortaa"/>
                <a:ea typeface="Comfortaa"/>
                <a:cs typeface="Comfortaa"/>
                <a:sym typeface="Comfortaa"/>
              </a:rPr>
              <a:t>Dès qu’il y a un mouvement parasite dire “STOP”</a:t>
            </a:r>
            <a:endParaRPr sz="1700" dirty="0">
              <a:latin typeface="Comfortaa"/>
              <a:ea typeface="Comfortaa"/>
              <a:cs typeface="Comfortaa"/>
              <a:sym typeface="Comfortaa"/>
            </a:endParaRPr>
          </a:p>
          <a:p>
            <a:pPr marL="457200" lvl="0" indent="-336550" algn="l" rtl="0">
              <a:spcBef>
                <a:spcPts val="0"/>
              </a:spcBef>
              <a:spcAft>
                <a:spcPts val="0"/>
              </a:spcAft>
              <a:buSzPts val="1700"/>
              <a:buFont typeface="Comfortaa"/>
              <a:buChar char="-"/>
            </a:pPr>
            <a:r>
              <a:rPr lang="fr-FR" sz="1700" dirty="0">
                <a:latin typeface="Comfortaa"/>
                <a:ea typeface="Comfortaa"/>
                <a:cs typeface="Comfortaa"/>
                <a:sym typeface="Comfortaa"/>
              </a:rPr>
              <a:t>Regarder où est la malléole de la  jambe tendue / à l’autre jambe </a:t>
            </a:r>
            <a:endParaRPr sz="1700" dirty="0">
              <a:latin typeface="Comfortaa"/>
              <a:ea typeface="Comfortaa"/>
              <a:cs typeface="Comfortaa"/>
              <a:sym typeface="Comfortaa"/>
            </a:endParaRPr>
          </a:p>
          <a:p>
            <a:pPr marL="0" lvl="0" indent="0" algn="l" rtl="0">
              <a:spcBef>
                <a:spcPts val="600"/>
              </a:spcBef>
              <a:spcAft>
                <a:spcPts val="0"/>
              </a:spcAft>
              <a:buClr>
                <a:schemeClr val="dk1"/>
              </a:buClr>
              <a:buSzPts val="1100"/>
              <a:buFont typeface="Arial"/>
              <a:buNone/>
            </a:pPr>
            <a:endParaRPr sz="2100" dirty="0"/>
          </a:p>
        </p:txBody>
      </p:sp>
      <p:graphicFrame>
        <p:nvGraphicFramePr>
          <p:cNvPr id="194" name="Google Shape;194;g3aa6964cd55_0_147"/>
          <p:cNvGraphicFramePr/>
          <p:nvPr>
            <p:extLst>
              <p:ext uri="{D42A27DB-BD31-4B8C-83A1-F6EECF244321}">
                <p14:modId xmlns:p14="http://schemas.microsoft.com/office/powerpoint/2010/main" val="3641985395"/>
              </p:ext>
            </p:extLst>
          </p:nvPr>
        </p:nvGraphicFramePr>
        <p:xfrm>
          <a:off x="164827" y="4432535"/>
          <a:ext cx="6000544" cy="2409110"/>
        </p:xfrm>
        <a:graphic>
          <a:graphicData uri="http://schemas.openxmlformats.org/drawingml/2006/table">
            <a:tbl>
              <a:tblPr>
                <a:noFill/>
                <a:tableStyleId>{5B55A3F1-B6AE-4880-9070-CC6AC8FFDEEA}</a:tableStyleId>
              </a:tblPr>
              <a:tblGrid>
                <a:gridCol w="846599">
                  <a:extLst>
                    <a:ext uri="{9D8B030D-6E8A-4147-A177-3AD203B41FA5}">
                      <a16:colId xmlns:a16="http://schemas.microsoft.com/office/drawing/2014/main" val="20000"/>
                    </a:ext>
                  </a:extLst>
                </a:gridCol>
                <a:gridCol w="5153945">
                  <a:extLst>
                    <a:ext uri="{9D8B030D-6E8A-4147-A177-3AD203B41FA5}">
                      <a16:colId xmlns:a16="http://schemas.microsoft.com/office/drawing/2014/main" val="20001"/>
                    </a:ext>
                  </a:extLst>
                </a:gridCol>
              </a:tblGrid>
              <a:tr h="365425">
                <a:tc>
                  <a:txBody>
                    <a:bodyPr/>
                    <a:lstStyle/>
                    <a:p>
                      <a:pPr marL="0" lvl="0" indent="0" algn="ctr" rtl="0">
                        <a:spcBef>
                          <a:spcPts val="0"/>
                        </a:spcBef>
                        <a:spcAft>
                          <a:spcPts val="0"/>
                        </a:spcAft>
                        <a:buNone/>
                      </a:pPr>
                      <a:r>
                        <a:rPr lang="fr-FR" b="1"/>
                        <a:t>SCORE</a:t>
                      </a:r>
                      <a:endParaRPr b="1"/>
                    </a:p>
                  </a:txBody>
                  <a:tcPr marL="91425" marR="91425" marT="91425" marB="91425"/>
                </a:tc>
                <a:tc>
                  <a:txBody>
                    <a:bodyPr/>
                    <a:lstStyle/>
                    <a:p>
                      <a:pPr marL="0" lvl="0" indent="0" algn="ctr" rtl="0">
                        <a:spcBef>
                          <a:spcPts val="0"/>
                        </a:spcBef>
                        <a:spcAft>
                          <a:spcPts val="0"/>
                        </a:spcAft>
                        <a:buNone/>
                      </a:pPr>
                      <a:r>
                        <a:rPr lang="fr-FR" b="1"/>
                        <a:t>OBSERVABLES</a:t>
                      </a:r>
                      <a:endParaRPr b="1"/>
                    </a:p>
                  </a:txBody>
                  <a:tcPr marL="91425" marR="91425" marT="91425" marB="91425"/>
                </a:tc>
                <a:extLst>
                  <a:ext uri="{0D108BD9-81ED-4DB2-BD59-A6C34878D82A}">
                    <a16:rowId xmlns:a16="http://schemas.microsoft.com/office/drawing/2014/main" val="10000"/>
                  </a:ext>
                </a:extLst>
              </a:tr>
              <a:tr h="550225">
                <a:tc>
                  <a:txBody>
                    <a:bodyPr/>
                    <a:lstStyle/>
                    <a:p>
                      <a:pPr marL="0" lvl="0" indent="0" algn="ctr" rtl="0">
                        <a:spcBef>
                          <a:spcPts val="0"/>
                        </a:spcBef>
                        <a:spcAft>
                          <a:spcPts val="0"/>
                        </a:spcAft>
                        <a:buNone/>
                      </a:pPr>
                      <a:r>
                        <a:rPr lang="fr-FR" b="1"/>
                        <a:t>0</a:t>
                      </a:r>
                      <a:endParaRPr b="1"/>
                    </a:p>
                  </a:txBody>
                  <a:tcPr marL="91425" marR="91425" marT="91425" marB="91425" anchor="ctr">
                    <a:solidFill>
                      <a:srgbClr val="FF0000"/>
                    </a:solidFill>
                  </a:tcPr>
                </a:tc>
                <a:tc>
                  <a:txBody>
                    <a:bodyPr/>
                    <a:lstStyle/>
                    <a:p>
                      <a:pPr marL="0" lvl="0" indent="0" algn="ctr" rtl="0">
                        <a:spcBef>
                          <a:spcPts val="600"/>
                        </a:spcBef>
                        <a:spcAft>
                          <a:spcPts val="0"/>
                        </a:spcAft>
                        <a:buNone/>
                      </a:pPr>
                      <a:r>
                        <a:rPr lang="fr-FR" sz="1800" b="1" dirty="0">
                          <a:solidFill>
                            <a:schemeClr val="dk2"/>
                          </a:solidFill>
                          <a:latin typeface="Comfortaa"/>
                          <a:ea typeface="Comfortaa"/>
                          <a:cs typeface="Comfortaa"/>
                          <a:sym typeface="Comfortaa"/>
                        </a:rPr>
                        <a:t>douleur lors du test</a:t>
                      </a:r>
                      <a:endParaRPr sz="1000" b="1" dirty="0"/>
                    </a:p>
                  </a:txBody>
                  <a:tcPr marL="91425" marR="91425" marT="91425" marB="91425" anchor="ctr"/>
                </a:tc>
                <a:extLst>
                  <a:ext uri="{0D108BD9-81ED-4DB2-BD59-A6C34878D82A}">
                    <a16:rowId xmlns:a16="http://schemas.microsoft.com/office/drawing/2014/main" val="10001"/>
                  </a:ext>
                </a:extLst>
              </a:tr>
              <a:tr h="465550">
                <a:tc>
                  <a:txBody>
                    <a:bodyPr/>
                    <a:lstStyle/>
                    <a:p>
                      <a:pPr marL="0" lvl="0" indent="0" algn="ctr" rtl="0">
                        <a:spcBef>
                          <a:spcPts val="0"/>
                        </a:spcBef>
                        <a:spcAft>
                          <a:spcPts val="0"/>
                        </a:spcAft>
                        <a:buNone/>
                      </a:pPr>
                      <a:r>
                        <a:rPr lang="fr-FR" b="1"/>
                        <a:t>1</a:t>
                      </a:r>
                      <a:endParaRPr b="1"/>
                    </a:p>
                  </a:txBody>
                  <a:tcPr marL="91425" marR="91425" marT="91425" marB="91425" anchor="ctr">
                    <a:solidFill>
                      <a:srgbClr val="FF9900"/>
                    </a:solidFill>
                  </a:tcPr>
                </a:tc>
                <a:tc>
                  <a:txBody>
                    <a:bodyPr/>
                    <a:lstStyle/>
                    <a:p>
                      <a:pPr marL="0" lvl="0" indent="0" algn="ctr" rtl="0">
                        <a:spcBef>
                          <a:spcPts val="600"/>
                        </a:spcBef>
                        <a:spcAft>
                          <a:spcPts val="0"/>
                        </a:spcAft>
                        <a:buClr>
                          <a:schemeClr val="dk1"/>
                        </a:buClr>
                        <a:buSzPts val="1100"/>
                        <a:buFont typeface="Arial"/>
                        <a:buNone/>
                      </a:pPr>
                      <a:r>
                        <a:rPr lang="fr-FR" sz="1800" b="1" dirty="0">
                          <a:solidFill>
                            <a:schemeClr val="dk2"/>
                          </a:solidFill>
                          <a:latin typeface="Comfortaa"/>
                          <a:ea typeface="Comfortaa"/>
                          <a:cs typeface="Comfortaa"/>
                          <a:sym typeface="Comfortaa"/>
                        </a:rPr>
                        <a:t>La malléole est sous la rotule</a:t>
                      </a:r>
                      <a:endParaRPr sz="1800" b="1" dirty="0">
                        <a:solidFill>
                          <a:schemeClr val="dk2"/>
                        </a:solidFill>
                        <a:latin typeface="Comfortaa"/>
                        <a:ea typeface="Comfortaa"/>
                        <a:cs typeface="Comfortaa"/>
                        <a:sym typeface="Comfortaa"/>
                      </a:endParaRPr>
                    </a:p>
                  </a:txBody>
                  <a:tcPr marL="91425" marR="91425" marT="91425" marB="91425" anchor="ctr"/>
                </a:tc>
                <a:extLst>
                  <a:ext uri="{0D108BD9-81ED-4DB2-BD59-A6C34878D82A}">
                    <a16:rowId xmlns:a16="http://schemas.microsoft.com/office/drawing/2014/main" val="10002"/>
                  </a:ext>
                </a:extLst>
              </a:tr>
              <a:tr h="505175">
                <a:tc>
                  <a:txBody>
                    <a:bodyPr/>
                    <a:lstStyle/>
                    <a:p>
                      <a:pPr marL="0" lvl="0" indent="0" algn="ctr" rtl="0">
                        <a:spcBef>
                          <a:spcPts val="0"/>
                        </a:spcBef>
                        <a:spcAft>
                          <a:spcPts val="0"/>
                        </a:spcAft>
                        <a:buNone/>
                      </a:pPr>
                      <a:r>
                        <a:rPr lang="fr-FR" b="1"/>
                        <a:t>2</a:t>
                      </a:r>
                      <a:endParaRPr b="1"/>
                    </a:p>
                  </a:txBody>
                  <a:tcPr marL="91425" marR="91425" marT="91425" marB="91425" anchor="ctr">
                    <a:solidFill>
                      <a:srgbClr val="FFFF00"/>
                    </a:solidFill>
                  </a:tcPr>
                </a:tc>
                <a:tc>
                  <a:txBody>
                    <a:bodyPr/>
                    <a:lstStyle/>
                    <a:p>
                      <a:pPr marL="0" lvl="0" indent="0" algn="ctr" rtl="0">
                        <a:spcBef>
                          <a:spcPts val="600"/>
                        </a:spcBef>
                        <a:spcAft>
                          <a:spcPts val="0"/>
                        </a:spcAft>
                        <a:buClr>
                          <a:schemeClr val="dk1"/>
                        </a:buClr>
                        <a:buSzPts val="1100"/>
                        <a:buFont typeface="Arial"/>
                        <a:buNone/>
                      </a:pPr>
                      <a:r>
                        <a:rPr lang="fr-FR" sz="1800" b="1" dirty="0">
                          <a:solidFill>
                            <a:schemeClr val="dk2"/>
                          </a:solidFill>
                          <a:latin typeface="Comfortaa"/>
                          <a:ea typeface="Comfortaa"/>
                          <a:cs typeface="Comfortaa"/>
                          <a:sym typeface="Comfortaa"/>
                        </a:rPr>
                        <a:t>La malléole est entre la rotule et le bâton</a:t>
                      </a:r>
                      <a:endParaRPr sz="1800" b="1" dirty="0"/>
                    </a:p>
                  </a:txBody>
                  <a:tcPr marL="91425" marR="91425" marT="91425" marB="91425" anchor="ctr"/>
                </a:tc>
                <a:extLst>
                  <a:ext uri="{0D108BD9-81ED-4DB2-BD59-A6C34878D82A}">
                    <a16:rowId xmlns:a16="http://schemas.microsoft.com/office/drawing/2014/main" val="10003"/>
                  </a:ext>
                </a:extLst>
              </a:tr>
              <a:tr h="491950">
                <a:tc>
                  <a:txBody>
                    <a:bodyPr/>
                    <a:lstStyle/>
                    <a:p>
                      <a:pPr marL="0" lvl="0" indent="0" algn="ctr" rtl="0">
                        <a:spcBef>
                          <a:spcPts val="0"/>
                        </a:spcBef>
                        <a:spcAft>
                          <a:spcPts val="0"/>
                        </a:spcAft>
                        <a:buNone/>
                      </a:pPr>
                      <a:r>
                        <a:rPr lang="fr-FR" b="1"/>
                        <a:t>3</a:t>
                      </a:r>
                      <a:endParaRPr b="1"/>
                    </a:p>
                  </a:txBody>
                  <a:tcPr marL="91425" marR="91425" marT="91425" marB="91425" anchor="ctr">
                    <a:solidFill>
                      <a:srgbClr val="00FF00"/>
                    </a:solidFill>
                  </a:tcPr>
                </a:tc>
                <a:tc>
                  <a:txBody>
                    <a:bodyPr/>
                    <a:lstStyle/>
                    <a:p>
                      <a:pPr marL="0" lvl="0" indent="0" algn="ctr" rtl="0">
                        <a:spcBef>
                          <a:spcPts val="600"/>
                        </a:spcBef>
                        <a:spcAft>
                          <a:spcPts val="0"/>
                        </a:spcAft>
                        <a:buNone/>
                      </a:pPr>
                      <a:r>
                        <a:rPr lang="fr-FR" sz="1800" b="1" dirty="0">
                          <a:solidFill>
                            <a:schemeClr val="dk2"/>
                          </a:solidFill>
                          <a:latin typeface="Comfortaa"/>
                          <a:ea typeface="Comfortaa"/>
                          <a:cs typeface="Comfortaa"/>
                          <a:sym typeface="Comfortaa"/>
                        </a:rPr>
                        <a:t>La malléole dépasse le bâton </a:t>
                      </a:r>
                      <a:endParaRPr sz="1800" b="1" dirty="0"/>
                    </a:p>
                  </a:txBody>
                  <a:tcPr marL="91425" marR="91425" marT="91425" marB="91425" anchor="ctr"/>
                </a:tc>
                <a:extLst>
                  <a:ext uri="{0D108BD9-81ED-4DB2-BD59-A6C34878D82A}">
                    <a16:rowId xmlns:a16="http://schemas.microsoft.com/office/drawing/2014/main" val="10004"/>
                  </a:ext>
                </a:extLst>
              </a:tr>
            </a:tbl>
          </a:graphicData>
        </a:graphic>
      </p:graphicFrame>
      <p:sp>
        <p:nvSpPr>
          <p:cNvPr id="195" name="Google Shape;195;g3aa6964cd55_0_147"/>
          <p:cNvSpPr/>
          <p:nvPr/>
        </p:nvSpPr>
        <p:spPr>
          <a:xfrm>
            <a:off x="10403825" y="4384175"/>
            <a:ext cx="1044600" cy="444600"/>
          </a:xfrm>
          <a:prstGeom prst="leftRight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a:t>1</a:t>
            </a:r>
            <a:endParaRPr/>
          </a:p>
        </p:txBody>
      </p:sp>
      <p:sp>
        <p:nvSpPr>
          <p:cNvPr id="196" name="Google Shape;196;g3aa6964cd55_0_147"/>
          <p:cNvSpPr/>
          <p:nvPr/>
        </p:nvSpPr>
        <p:spPr>
          <a:xfrm>
            <a:off x="9620437" y="4384175"/>
            <a:ext cx="769500" cy="444600"/>
          </a:xfrm>
          <a:prstGeom prst="leftRight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a:t>2</a:t>
            </a:r>
            <a:endParaRPr/>
          </a:p>
        </p:txBody>
      </p:sp>
      <p:sp>
        <p:nvSpPr>
          <p:cNvPr id="197" name="Google Shape;197;g3aa6964cd55_0_147"/>
          <p:cNvSpPr/>
          <p:nvPr/>
        </p:nvSpPr>
        <p:spPr>
          <a:xfrm>
            <a:off x="8782075" y="4391295"/>
            <a:ext cx="769500" cy="444600"/>
          </a:xfrm>
          <a:prstGeom prst="leftRightArrow">
            <a:avLst>
              <a:gd name="adj1" fmla="val 50000"/>
              <a:gd name="adj2" fmla="val 5000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a:t>3</a:t>
            </a:r>
            <a:endParaRPr/>
          </a:p>
        </p:txBody>
      </p:sp>
    </p:spTree>
  </p:cSld>
  <p:clrMapOvr>
    <a:masterClrMapping/>
  </p:clrMapOvr>
</p:sld>
</file>

<file path=ppt/theme/theme1.xml><?xml version="1.0" encoding="utf-8"?>
<a:theme xmlns:a="http://schemas.openxmlformats.org/drawingml/2006/main" name="Présentation_FFVoile_2014">
  <a:themeElements>
    <a:clrScheme name="Personnalisé 1">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C0000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EF3D2BADE8EAF44A57B9C9C5362722D" ma:contentTypeVersion="13" ma:contentTypeDescription="Crée un document." ma:contentTypeScope="" ma:versionID="4307165705cc6702f9a66119475a6e7a">
  <xsd:schema xmlns:xsd="http://www.w3.org/2001/XMLSchema" xmlns:xs="http://www.w3.org/2001/XMLSchema" xmlns:p="http://schemas.microsoft.com/office/2006/metadata/properties" xmlns:ns2="453c76f4-589c-4bb7-aab9-1cf1092dce8a" xmlns:ns3="b5a7c854-90c9-4418-932b-b974847d335a" targetNamespace="http://schemas.microsoft.com/office/2006/metadata/properties" ma:root="true" ma:fieldsID="0de3410c798ec52825ee6a786d2d818e" ns2:_="" ns3:_="">
    <xsd:import namespace="453c76f4-589c-4bb7-aab9-1cf1092dce8a"/>
    <xsd:import namespace="b5a7c854-90c9-4418-932b-b974847d335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3c76f4-589c-4bb7-aab9-1cf1092dce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dca0d802-8efd-43df-aa86-1af910f005c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5a7c854-90c9-4418-932b-b974847d335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b39cd8b-be7c-477d-bf1b-c79e0f6805db}" ma:internalName="TaxCatchAll" ma:showField="CatchAllData" ma:web="b5a7c854-90c9-4418-932b-b974847d33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53c76f4-589c-4bb7-aab9-1cf1092dce8a">
      <Terms xmlns="http://schemas.microsoft.com/office/infopath/2007/PartnerControls"/>
    </lcf76f155ced4ddcb4097134ff3c332f>
    <TaxCatchAll xmlns="b5a7c854-90c9-4418-932b-b974847d335a" xsi:nil="true"/>
  </documentManagement>
</p:properties>
</file>

<file path=customXml/itemProps1.xml><?xml version="1.0" encoding="utf-8"?>
<ds:datastoreItem xmlns:ds="http://schemas.openxmlformats.org/officeDocument/2006/customXml" ds:itemID="{37613DE4-EE91-455A-B10F-167B0D22335D}">
  <ds:schemaRefs>
    <ds:schemaRef ds:uri="http://schemas.microsoft.com/sharepoint/v3/contenttype/forms"/>
  </ds:schemaRefs>
</ds:datastoreItem>
</file>

<file path=customXml/itemProps2.xml><?xml version="1.0" encoding="utf-8"?>
<ds:datastoreItem xmlns:ds="http://schemas.openxmlformats.org/officeDocument/2006/customXml" ds:itemID="{6405DDAC-E2D8-4B7E-84C1-AD67371A0A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3c76f4-589c-4bb7-aab9-1cf1092dce8a"/>
    <ds:schemaRef ds:uri="b5a7c854-90c9-4418-932b-b974847d33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CA2029-A40B-4E6A-AF0D-A4DD0EEA984E}">
  <ds:schemaRefs>
    <ds:schemaRef ds:uri="http://schemas.microsoft.com/office/2006/metadata/properties"/>
    <ds:schemaRef ds:uri="http://schemas.microsoft.com/office/infopath/2007/PartnerControls"/>
    <ds:schemaRef ds:uri="453c76f4-589c-4bb7-aab9-1cf1092dce8a"/>
    <ds:schemaRef ds:uri="b5a7c854-90c9-4418-932b-b974847d335a"/>
  </ds:schemaRefs>
</ds:datastoreItem>
</file>

<file path=docProps/app.xml><?xml version="1.0" encoding="utf-8"?>
<Properties xmlns="http://schemas.openxmlformats.org/officeDocument/2006/extended-properties" xmlns:vt="http://schemas.openxmlformats.org/officeDocument/2006/docPropsVTypes">
  <TotalTime>1348</TotalTime>
  <Words>1790</Words>
  <Application>Microsoft Office PowerPoint</Application>
  <PresentationFormat>Grand écran</PresentationFormat>
  <Paragraphs>350</Paragraphs>
  <Slides>17</Slides>
  <Notes>16</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17</vt:i4>
      </vt:variant>
    </vt:vector>
  </HeadingPairs>
  <TitlesOfParts>
    <vt:vector size="23" baseType="lpstr">
      <vt:lpstr>Cutive</vt:lpstr>
      <vt:lpstr>Nunito</vt:lpstr>
      <vt:lpstr>Arial</vt:lpstr>
      <vt:lpstr>Comfortaa</vt:lpstr>
      <vt:lpstr>Times New Roman</vt:lpstr>
      <vt:lpstr>Présentation_FFVoile_2014</vt:lpstr>
      <vt:lpstr>TESTS PHYSIQUES 2026 - 2028</vt:lpstr>
      <vt:lpstr>Préambule</vt:lpstr>
      <vt:lpstr>Conseils : </vt:lpstr>
      <vt:lpstr>Listing des Tests :</vt:lpstr>
      <vt:lpstr>Test de Toux</vt:lpstr>
      <vt:lpstr>Activation du Transverse   (PILATE TEST)</vt:lpstr>
      <vt:lpstr>Mobilité d’épaule  (SHOULDER MOBILITY) </vt:lpstr>
      <vt:lpstr> Mobilité thoracique  (T SPINE ROTATION TEST)  </vt:lpstr>
      <vt:lpstr> Mobilité de hanche  (ACTIVE STRAIGHT LEG RAISE) </vt:lpstr>
      <vt:lpstr> Mobilité de cheville (KNEE TO WALL TEST)</vt:lpstr>
      <vt:lpstr> Stabilité tronc-bassin (T.S.P.U)  </vt:lpstr>
      <vt:lpstr> Force région lombo-pelvienne (SORENSEN TEST)</vt:lpstr>
      <vt:lpstr> Force du grip  (DEAD HANG TEST) </vt:lpstr>
      <vt:lpstr> Force de traction (AUSTRALIAN PULL UP TEST)</vt:lpstr>
      <vt:lpstr> Force de traction (PULL UP TEST)</vt:lpstr>
      <vt:lpstr>Tests Endurance :</vt:lpstr>
      <vt:lpstr>Exemples de Résultats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Olivier CLERMONT</dc:creator>
  <cp:lastModifiedBy>Thierry FRANCOIS</cp:lastModifiedBy>
  <cp:revision>1</cp:revision>
  <dcterms:created xsi:type="dcterms:W3CDTF">2018-07-02T08:38:10Z</dcterms:created>
  <dcterms:modified xsi:type="dcterms:W3CDTF">2026-03-31T07:49:54Z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0x0101005EF3D2BADE8EAF44A57B9C9C5362722D</vt:lpwstr>
  </property>
  <property fmtid="{D5CDD505-2E9C-101B-9397-08002B2CF9AE}" pid="3" name="MediaServiceImageTags">
    <vt:lpwstr/>
  </property>
</Properties>
</file>